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0"/>
  </p:notesMasterIdLst>
  <p:sldIdLst>
    <p:sldId id="304" r:id="rId2"/>
    <p:sldId id="326" r:id="rId3"/>
    <p:sldId id="310" r:id="rId4"/>
    <p:sldId id="311" r:id="rId5"/>
    <p:sldId id="312" r:id="rId6"/>
    <p:sldId id="325" r:id="rId7"/>
    <p:sldId id="327" r:id="rId8"/>
    <p:sldId id="324" r:id="rId9"/>
  </p:sldIdLst>
  <p:sldSz cx="9144000" cy="5143500" type="screen16x9"/>
  <p:notesSz cx="6858000" cy="9144000"/>
  <p:embeddedFontLst>
    <p:embeddedFont>
      <p:font typeface="方正粗圆简体" pitchFamily="65" charset="-122"/>
      <p:regular r:id="rId11"/>
    </p:embeddedFont>
    <p:embeddedFont>
      <p:font typeface="微软雅黑" pitchFamily="34" charset="-122"/>
      <p:regular r:id="rId12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方正喵鸣" pitchFamily="49" charset="-122"/>
      <p:regular r:id="rId18"/>
    </p:embeddedFont>
    <p:embeddedFont>
      <p:font typeface="Bodoni MT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92D"/>
    <a:srgbClr val="FE7300"/>
    <a:srgbClr val="C1B73B"/>
    <a:srgbClr val="E6C78E"/>
    <a:srgbClr val="DCD3C2"/>
    <a:srgbClr val="D9D8C5"/>
    <a:srgbClr val="C9A063"/>
    <a:srgbClr val="382914"/>
    <a:srgbClr val="4F5422"/>
    <a:srgbClr val="272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2" autoAdjust="0"/>
    <p:restoredTop sz="97814" autoAdjust="0"/>
  </p:normalViewPr>
  <p:slideViewPr>
    <p:cSldViewPr>
      <p:cViewPr varScale="1">
        <p:scale>
          <a:sx n="144" d="100"/>
          <a:sy n="144" d="100"/>
        </p:scale>
        <p:origin x="-870" y="-96"/>
      </p:cViewPr>
      <p:guideLst>
        <p:guide orient="horz" pos="1620"/>
        <p:guide pos="2880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CD529215-C3F9-42A7-B179-642810742E85}" type="datetimeFigureOut">
              <a:rPr lang="zh-CN" altLang="en-US"/>
              <a:pPr>
                <a:defRPr/>
              </a:pPr>
              <a:t>2013/9/19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A727AEBF-8CD2-4AB6-9FD1-7B885D9033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081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27AEBF-8CD2-4AB6-9FD1-7B885D90334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37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9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Documents and Settings\Administrator\桌面\band.jpg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12777" r="12407" b="17222"/>
          <a:stretch/>
        </p:blipFill>
        <p:spPr bwMode="auto">
          <a:xfrm>
            <a:off x="3352800" y="1657350"/>
            <a:ext cx="2776538" cy="2610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08357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:\work\S-上海纺织时尚20120529\企划案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12777" r="12407" b="17222"/>
          <a:stretch/>
        </p:blipFill>
        <p:spPr bwMode="auto">
          <a:xfrm>
            <a:off x="3352800" y="1657350"/>
            <a:ext cx="2776538" cy="2610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0872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Documents and Settings\Administrator\桌面\板.jp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12777" r="12407" b="17222"/>
          <a:stretch/>
        </p:blipFill>
        <p:spPr bwMode="auto">
          <a:xfrm>
            <a:off x="3352800" y="1657350"/>
            <a:ext cx="2776538" cy="2610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4698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25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0.jpeg"/><Relationship Id="rId4" Type="http://schemas.openxmlformats.org/officeDocument/2006/relationships/audio" Target="../media/media2.wav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3.wdp"/><Relationship Id="rId1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jpeg"/><Relationship Id="rId7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microsoft.com/office/2007/relationships/hdphoto" Target="../media/hdphoto6.wdp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image" Target="../media/image28.jpeg"/><Relationship Id="rId21" Type="http://schemas.openxmlformats.org/officeDocument/2006/relationships/image" Target="../media/image44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" Type="http://schemas.openxmlformats.org/officeDocument/2006/relationships/image" Target="../media/image2.jpeg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24" Type="http://schemas.openxmlformats.org/officeDocument/2006/relationships/image" Target="../media/image47.jpeg"/><Relationship Id="rId5" Type="http://schemas.openxmlformats.org/officeDocument/2006/relationships/image" Target="../media/image27.png"/><Relationship Id="rId15" Type="http://schemas.openxmlformats.org/officeDocument/2006/relationships/image" Target="../media/image38.jpeg"/><Relationship Id="rId23" Type="http://schemas.openxmlformats.org/officeDocument/2006/relationships/image" Target="../media/image46.jpeg"/><Relationship Id="rId10" Type="http://schemas.openxmlformats.org/officeDocument/2006/relationships/image" Target="../media/image33.jpeg"/><Relationship Id="rId19" Type="http://schemas.openxmlformats.org/officeDocument/2006/relationships/image" Target="../media/image42.jpeg"/><Relationship Id="rId4" Type="http://schemas.microsoft.com/office/2007/relationships/hdphoto" Target="../media/hdphoto7.wdp"/><Relationship Id="rId9" Type="http://schemas.openxmlformats.org/officeDocument/2006/relationships/image" Target="../media/image32.jpeg"/><Relationship Id="rId14" Type="http://schemas.openxmlformats.org/officeDocument/2006/relationships/image" Target="../media/image37.jpeg"/><Relationship Id="rId22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矩形 314"/>
          <p:cNvSpPr/>
          <p:nvPr/>
        </p:nvSpPr>
        <p:spPr bwMode="auto">
          <a:xfrm>
            <a:off x="0" y="-277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0" y="5229225"/>
            <a:ext cx="9144000" cy="6286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50000">
                <a:schemeClr val="tx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6" name="矩形 145"/>
          <p:cNvSpPr/>
          <p:nvPr/>
        </p:nvSpPr>
        <p:spPr bwMode="auto">
          <a:xfrm>
            <a:off x="0" y="5872163"/>
            <a:ext cx="9144000" cy="6286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50000">
                <a:schemeClr val="tx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 bwMode="auto">
          <a:xfrm>
            <a:off x="0" y="6579394"/>
            <a:ext cx="9144000" cy="6286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50000">
                <a:schemeClr val="tx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33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4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5"/>
          <p:cNvGrpSpPr/>
          <p:nvPr/>
        </p:nvGrpSpPr>
        <p:grpSpPr>
          <a:xfrm>
            <a:off x="2648694" y="477125"/>
            <a:ext cx="3752759" cy="3378832"/>
            <a:chOff x="1854200" y="719138"/>
            <a:chExt cx="5437188" cy="5429250"/>
          </a:xfrm>
        </p:grpSpPr>
        <p:grpSp>
          <p:nvGrpSpPr>
            <p:cNvPr id="31" name="组合 30"/>
            <p:cNvGrpSpPr/>
            <p:nvPr/>
          </p:nvGrpSpPr>
          <p:grpSpPr>
            <a:xfrm>
              <a:off x="2424113" y="1281113"/>
              <a:ext cx="4297362" cy="4297362"/>
              <a:chOff x="2424113" y="1281113"/>
              <a:chExt cx="4297362" cy="4297362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2424113" y="1281113"/>
                <a:ext cx="4297362" cy="4297362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Oval 8"/>
              <p:cNvSpPr>
                <a:spLocks noChangeArrowheads="1"/>
              </p:cNvSpPr>
              <p:nvPr/>
            </p:nvSpPr>
            <p:spPr bwMode="auto">
              <a:xfrm>
                <a:off x="2911475" y="1768475"/>
                <a:ext cx="3322637" cy="3322637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854200" y="719138"/>
              <a:ext cx="5437188" cy="5429250"/>
              <a:chOff x="1854200" y="719138"/>
              <a:chExt cx="5437188" cy="5429250"/>
            </a:xfrm>
          </p:grpSpPr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>
                <a:off x="4367213" y="719138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367213" y="6140450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4573588" y="7191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>
                <a:off x="4573588" y="46180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1854200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5761038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7283450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 flipH="1">
                <a:off x="2803525" y="4948238"/>
                <a:ext cx="250825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 flipH="1">
                <a:off x="6110288" y="1660525"/>
                <a:ext cx="233362" cy="2317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 flipH="1" flipV="1">
                <a:off x="2803525" y="1660525"/>
                <a:ext cx="250825" cy="25082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20"/>
              <p:cNvSpPr>
                <a:spLocks noChangeShapeType="1"/>
              </p:cNvSpPr>
              <p:nvPr/>
            </p:nvSpPr>
            <p:spPr bwMode="auto">
              <a:xfrm flipH="1" flipV="1">
                <a:off x="6091238" y="4948238"/>
                <a:ext cx="252412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>
                <a:off x="2619375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Line 23"/>
              <p:cNvSpPr>
                <a:spLocks noChangeShapeType="1"/>
              </p:cNvSpPr>
              <p:nvPr/>
            </p:nvSpPr>
            <p:spPr bwMode="auto">
              <a:xfrm>
                <a:off x="6526213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Line 24"/>
              <p:cNvSpPr>
                <a:spLocks noChangeShapeType="1"/>
              </p:cNvSpPr>
              <p:nvPr/>
            </p:nvSpPr>
            <p:spPr bwMode="auto">
              <a:xfrm flipH="1">
                <a:off x="4427538" y="1476375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flipH="1">
                <a:off x="4427538" y="5383213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3384550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5761038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 flipH="1">
                <a:off x="4449763" y="224948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 flipH="1">
                <a:off x="4449763" y="461803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3503482" y="1090555"/>
              <a:ext cx="1932329" cy="4624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700" b="0" i="0" u="none" strike="noStrike" cap="none" normalizeH="0" baseline="0" dirty="0" smtClean="0">
                  <a:ln>
                    <a:noFill/>
                  </a:ln>
                  <a:solidFill>
                    <a:srgbClr val="D9D8C5">
                      <a:alpha val="50000"/>
                    </a:srgbClr>
                  </a:solidFill>
                  <a:effectLst/>
                  <a:latin typeface="+mj-lt"/>
                  <a:ea typeface="宋体" pitchFamily="2" charset="-122"/>
                </a:rPr>
                <a:t>5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9D8C5">
                    <a:alpha val="50000"/>
                  </a:srgbClr>
                </a:solidFill>
                <a:effectLst/>
                <a:latin typeface="+mj-lt"/>
                <a:ea typeface="宋体" pitchFamily="2" charset="-122"/>
              </a:endParaRPr>
            </a:p>
          </p:txBody>
        </p:sp>
      </p:grpSp>
      <p:grpSp>
        <p:nvGrpSpPr>
          <p:cNvPr id="38" name="4"/>
          <p:cNvGrpSpPr/>
          <p:nvPr/>
        </p:nvGrpSpPr>
        <p:grpSpPr>
          <a:xfrm>
            <a:off x="2648692" y="514350"/>
            <a:ext cx="3730778" cy="3334300"/>
            <a:chOff x="1854200" y="719138"/>
            <a:chExt cx="5437188" cy="5429250"/>
          </a:xfrm>
        </p:grpSpPr>
        <p:grpSp>
          <p:nvGrpSpPr>
            <p:cNvPr id="39" name="组合 38"/>
            <p:cNvGrpSpPr/>
            <p:nvPr/>
          </p:nvGrpSpPr>
          <p:grpSpPr>
            <a:xfrm>
              <a:off x="2424113" y="1281113"/>
              <a:ext cx="4297362" cy="4297362"/>
              <a:chOff x="2424113" y="1281113"/>
              <a:chExt cx="4297362" cy="4297362"/>
            </a:xfrm>
          </p:grpSpPr>
          <p:sp>
            <p:nvSpPr>
              <p:cNvPr id="63" name="Oval 7"/>
              <p:cNvSpPr>
                <a:spLocks noChangeArrowheads="1"/>
              </p:cNvSpPr>
              <p:nvPr/>
            </p:nvSpPr>
            <p:spPr bwMode="auto">
              <a:xfrm>
                <a:off x="2424113" y="1281113"/>
                <a:ext cx="4297362" cy="4297362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Oval 8"/>
              <p:cNvSpPr>
                <a:spLocks noChangeArrowheads="1"/>
              </p:cNvSpPr>
              <p:nvPr/>
            </p:nvSpPr>
            <p:spPr bwMode="auto">
              <a:xfrm>
                <a:off x="2911475" y="1768475"/>
                <a:ext cx="3322637" cy="3322637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54200" y="719138"/>
              <a:ext cx="5437188" cy="5429250"/>
              <a:chOff x="1854200" y="719138"/>
              <a:chExt cx="5437188" cy="5429250"/>
            </a:xfrm>
          </p:grpSpPr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>
                <a:off x="4367213" y="719138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4367213" y="6140450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Line 11"/>
              <p:cNvSpPr>
                <a:spLocks noChangeShapeType="1"/>
              </p:cNvSpPr>
              <p:nvPr/>
            </p:nvSpPr>
            <p:spPr bwMode="auto">
              <a:xfrm>
                <a:off x="4573588" y="7191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12"/>
              <p:cNvSpPr>
                <a:spLocks noChangeShapeType="1"/>
              </p:cNvSpPr>
              <p:nvPr/>
            </p:nvSpPr>
            <p:spPr bwMode="auto">
              <a:xfrm>
                <a:off x="4573588" y="46180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13"/>
              <p:cNvSpPr>
                <a:spLocks noChangeShapeType="1"/>
              </p:cNvSpPr>
              <p:nvPr/>
            </p:nvSpPr>
            <p:spPr bwMode="auto">
              <a:xfrm flipH="1">
                <a:off x="1854200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 flipH="1">
                <a:off x="5761038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>
                <a:off x="7283450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16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Line 17"/>
              <p:cNvSpPr>
                <a:spLocks noChangeShapeType="1"/>
              </p:cNvSpPr>
              <p:nvPr/>
            </p:nvSpPr>
            <p:spPr bwMode="auto">
              <a:xfrm flipH="1">
                <a:off x="2803525" y="4948238"/>
                <a:ext cx="250825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18"/>
              <p:cNvSpPr>
                <a:spLocks noChangeShapeType="1"/>
              </p:cNvSpPr>
              <p:nvPr/>
            </p:nvSpPr>
            <p:spPr bwMode="auto">
              <a:xfrm flipH="1">
                <a:off x="6110288" y="1660525"/>
                <a:ext cx="233362" cy="2317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19"/>
              <p:cNvSpPr>
                <a:spLocks noChangeShapeType="1"/>
              </p:cNvSpPr>
              <p:nvPr/>
            </p:nvSpPr>
            <p:spPr bwMode="auto">
              <a:xfrm flipH="1" flipV="1">
                <a:off x="2803525" y="1660525"/>
                <a:ext cx="250825" cy="25082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20"/>
              <p:cNvSpPr>
                <a:spLocks noChangeShapeType="1"/>
              </p:cNvSpPr>
              <p:nvPr/>
            </p:nvSpPr>
            <p:spPr bwMode="auto">
              <a:xfrm flipH="1" flipV="1">
                <a:off x="6091238" y="4948238"/>
                <a:ext cx="252412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21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Line 22"/>
              <p:cNvSpPr>
                <a:spLocks noChangeShapeType="1"/>
              </p:cNvSpPr>
              <p:nvPr/>
            </p:nvSpPr>
            <p:spPr bwMode="auto">
              <a:xfrm>
                <a:off x="2619375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Line 23"/>
              <p:cNvSpPr>
                <a:spLocks noChangeShapeType="1"/>
              </p:cNvSpPr>
              <p:nvPr/>
            </p:nvSpPr>
            <p:spPr bwMode="auto">
              <a:xfrm>
                <a:off x="6526213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Line 24"/>
              <p:cNvSpPr>
                <a:spLocks noChangeShapeType="1"/>
              </p:cNvSpPr>
              <p:nvPr/>
            </p:nvSpPr>
            <p:spPr bwMode="auto">
              <a:xfrm flipH="1">
                <a:off x="4427538" y="1476375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Line 25"/>
              <p:cNvSpPr>
                <a:spLocks noChangeShapeType="1"/>
              </p:cNvSpPr>
              <p:nvPr/>
            </p:nvSpPr>
            <p:spPr bwMode="auto">
              <a:xfrm flipH="1">
                <a:off x="4427538" y="5383213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Line 26"/>
              <p:cNvSpPr>
                <a:spLocks noChangeShapeType="1"/>
              </p:cNvSpPr>
              <p:nvPr/>
            </p:nvSpPr>
            <p:spPr bwMode="auto">
              <a:xfrm>
                <a:off x="3384550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Line 27"/>
              <p:cNvSpPr>
                <a:spLocks noChangeShapeType="1"/>
              </p:cNvSpPr>
              <p:nvPr/>
            </p:nvSpPr>
            <p:spPr bwMode="auto">
              <a:xfrm>
                <a:off x="5761038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Line 28"/>
              <p:cNvSpPr>
                <a:spLocks noChangeShapeType="1"/>
              </p:cNvSpPr>
              <p:nvPr/>
            </p:nvSpPr>
            <p:spPr bwMode="auto">
              <a:xfrm flipH="1">
                <a:off x="4449763" y="224948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Line 29"/>
              <p:cNvSpPr>
                <a:spLocks noChangeShapeType="1"/>
              </p:cNvSpPr>
              <p:nvPr/>
            </p:nvSpPr>
            <p:spPr bwMode="auto">
              <a:xfrm flipH="1">
                <a:off x="4449763" y="461803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3497789" y="1091368"/>
              <a:ext cx="1943714" cy="4685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700" b="0" i="0" u="none" strike="noStrike" cap="none" normalizeH="0" baseline="0" dirty="0" smtClean="0">
                  <a:ln>
                    <a:noFill/>
                  </a:ln>
                  <a:solidFill>
                    <a:srgbClr val="D9D8C5">
                      <a:alpha val="50000"/>
                    </a:srgbClr>
                  </a:solidFill>
                  <a:effectLst/>
                  <a:latin typeface="+mj-lt"/>
                  <a:ea typeface="宋体" pitchFamily="2" charset="-122"/>
                </a:rPr>
                <a:t>4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9D8C5">
                    <a:alpha val="50000"/>
                  </a:srgbClr>
                </a:solidFill>
                <a:effectLst/>
                <a:latin typeface="+mj-lt"/>
                <a:ea typeface="宋体" pitchFamily="2" charset="-122"/>
              </a:endParaRPr>
            </a:p>
          </p:txBody>
        </p:sp>
      </p:grpSp>
      <p:grpSp>
        <p:nvGrpSpPr>
          <p:cNvPr id="65" name="3"/>
          <p:cNvGrpSpPr/>
          <p:nvPr/>
        </p:nvGrpSpPr>
        <p:grpSpPr>
          <a:xfrm>
            <a:off x="2648694" y="514350"/>
            <a:ext cx="3736233" cy="3347844"/>
            <a:chOff x="1854200" y="719138"/>
            <a:chExt cx="5437188" cy="5429250"/>
          </a:xfrm>
        </p:grpSpPr>
        <p:grpSp>
          <p:nvGrpSpPr>
            <p:cNvPr id="66" name="组合 65"/>
            <p:cNvGrpSpPr/>
            <p:nvPr/>
          </p:nvGrpSpPr>
          <p:grpSpPr>
            <a:xfrm>
              <a:off x="2424113" y="1281113"/>
              <a:ext cx="4297362" cy="4297362"/>
              <a:chOff x="2424113" y="1281113"/>
              <a:chExt cx="4297362" cy="4297362"/>
            </a:xfrm>
          </p:grpSpPr>
          <p:sp>
            <p:nvSpPr>
              <p:cNvPr id="90" name="Oval 7"/>
              <p:cNvSpPr>
                <a:spLocks noChangeArrowheads="1"/>
              </p:cNvSpPr>
              <p:nvPr/>
            </p:nvSpPr>
            <p:spPr bwMode="auto">
              <a:xfrm>
                <a:off x="2424113" y="1281113"/>
                <a:ext cx="4297362" cy="4297362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8"/>
              <p:cNvSpPr>
                <a:spLocks noChangeArrowheads="1"/>
              </p:cNvSpPr>
              <p:nvPr/>
            </p:nvSpPr>
            <p:spPr bwMode="auto">
              <a:xfrm>
                <a:off x="2911475" y="1768475"/>
                <a:ext cx="3322637" cy="3322637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854200" y="719138"/>
              <a:ext cx="5437188" cy="5429250"/>
              <a:chOff x="1854200" y="719138"/>
              <a:chExt cx="5437188" cy="5429250"/>
            </a:xfrm>
          </p:grpSpPr>
          <p:sp>
            <p:nvSpPr>
              <p:cNvPr id="69" name="Line 9"/>
              <p:cNvSpPr>
                <a:spLocks noChangeShapeType="1"/>
              </p:cNvSpPr>
              <p:nvPr/>
            </p:nvSpPr>
            <p:spPr bwMode="auto">
              <a:xfrm>
                <a:off x="4367213" y="719138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10"/>
              <p:cNvSpPr>
                <a:spLocks noChangeShapeType="1"/>
              </p:cNvSpPr>
              <p:nvPr/>
            </p:nvSpPr>
            <p:spPr bwMode="auto">
              <a:xfrm>
                <a:off x="4367213" y="6140450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11"/>
              <p:cNvSpPr>
                <a:spLocks noChangeShapeType="1"/>
              </p:cNvSpPr>
              <p:nvPr/>
            </p:nvSpPr>
            <p:spPr bwMode="auto">
              <a:xfrm>
                <a:off x="4573588" y="7191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Line 12"/>
              <p:cNvSpPr>
                <a:spLocks noChangeShapeType="1"/>
              </p:cNvSpPr>
              <p:nvPr/>
            </p:nvSpPr>
            <p:spPr bwMode="auto">
              <a:xfrm>
                <a:off x="4573588" y="46180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Line 13"/>
              <p:cNvSpPr>
                <a:spLocks noChangeShapeType="1"/>
              </p:cNvSpPr>
              <p:nvPr/>
            </p:nvSpPr>
            <p:spPr bwMode="auto">
              <a:xfrm flipH="1">
                <a:off x="1854200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Line 14"/>
              <p:cNvSpPr>
                <a:spLocks noChangeShapeType="1"/>
              </p:cNvSpPr>
              <p:nvPr/>
            </p:nvSpPr>
            <p:spPr bwMode="auto">
              <a:xfrm flipH="1">
                <a:off x="5761038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Line 15"/>
              <p:cNvSpPr>
                <a:spLocks noChangeShapeType="1"/>
              </p:cNvSpPr>
              <p:nvPr/>
            </p:nvSpPr>
            <p:spPr bwMode="auto">
              <a:xfrm>
                <a:off x="7283450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Line 16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Line 17"/>
              <p:cNvSpPr>
                <a:spLocks noChangeShapeType="1"/>
              </p:cNvSpPr>
              <p:nvPr/>
            </p:nvSpPr>
            <p:spPr bwMode="auto">
              <a:xfrm flipH="1">
                <a:off x="2803525" y="4948238"/>
                <a:ext cx="250825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Line 18"/>
              <p:cNvSpPr>
                <a:spLocks noChangeShapeType="1"/>
              </p:cNvSpPr>
              <p:nvPr/>
            </p:nvSpPr>
            <p:spPr bwMode="auto">
              <a:xfrm flipH="1">
                <a:off x="6110288" y="1660525"/>
                <a:ext cx="233362" cy="2317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Line 19"/>
              <p:cNvSpPr>
                <a:spLocks noChangeShapeType="1"/>
              </p:cNvSpPr>
              <p:nvPr/>
            </p:nvSpPr>
            <p:spPr bwMode="auto">
              <a:xfrm flipH="1" flipV="1">
                <a:off x="2803525" y="1660525"/>
                <a:ext cx="250825" cy="25082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Line 20"/>
              <p:cNvSpPr>
                <a:spLocks noChangeShapeType="1"/>
              </p:cNvSpPr>
              <p:nvPr/>
            </p:nvSpPr>
            <p:spPr bwMode="auto">
              <a:xfrm flipH="1" flipV="1">
                <a:off x="6091238" y="4948238"/>
                <a:ext cx="252412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Line 21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Line 22"/>
              <p:cNvSpPr>
                <a:spLocks noChangeShapeType="1"/>
              </p:cNvSpPr>
              <p:nvPr/>
            </p:nvSpPr>
            <p:spPr bwMode="auto">
              <a:xfrm>
                <a:off x="2619375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Line 23"/>
              <p:cNvSpPr>
                <a:spLocks noChangeShapeType="1"/>
              </p:cNvSpPr>
              <p:nvPr/>
            </p:nvSpPr>
            <p:spPr bwMode="auto">
              <a:xfrm>
                <a:off x="6526213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Line 24"/>
              <p:cNvSpPr>
                <a:spLocks noChangeShapeType="1"/>
              </p:cNvSpPr>
              <p:nvPr/>
            </p:nvSpPr>
            <p:spPr bwMode="auto">
              <a:xfrm flipH="1">
                <a:off x="4427538" y="1476375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Line 25"/>
              <p:cNvSpPr>
                <a:spLocks noChangeShapeType="1"/>
              </p:cNvSpPr>
              <p:nvPr/>
            </p:nvSpPr>
            <p:spPr bwMode="auto">
              <a:xfrm flipH="1">
                <a:off x="4427538" y="5383213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Line 26"/>
              <p:cNvSpPr>
                <a:spLocks noChangeShapeType="1"/>
              </p:cNvSpPr>
              <p:nvPr/>
            </p:nvSpPr>
            <p:spPr bwMode="auto">
              <a:xfrm>
                <a:off x="3384550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Line 27"/>
              <p:cNvSpPr>
                <a:spLocks noChangeShapeType="1"/>
              </p:cNvSpPr>
              <p:nvPr/>
            </p:nvSpPr>
            <p:spPr bwMode="auto">
              <a:xfrm>
                <a:off x="5761038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Line 28"/>
              <p:cNvSpPr>
                <a:spLocks noChangeShapeType="1"/>
              </p:cNvSpPr>
              <p:nvPr/>
            </p:nvSpPr>
            <p:spPr bwMode="auto">
              <a:xfrm flipH="1">
                <a:off x="4449763" y="224948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Line 29"/>
              <p:cNvSpPr>
                <a:spLocks noChangeShapeType="1"/>
              </p:cNvSpPr>
              <p:nvPr/>
            </p:nvSpPr>
            <p:spPr bwMode="auto">
              <a:xfrm flipH="1">
                <a:off x="4449763" y="461803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8" name="Rectangle 30"/>
            <p:cNvSpPr>
              <a:spLocks noChangeArrowheads="1"/>
            </p:cNvSpPr>
            <p:nvPr/>
          </p:nvSpPr>
          <p:spPr bwMode="auto">
            <a:xfrm>
              <a:off x="3631111" y="1039566"/>
              <a:ext cx="1940876" cy="466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700" b="0" i="0" u="none" strike="noStrike" cap="none" normalizeH="0" baseline="0" dirty="0" smtClean="0">
                  <a:ln>
                    <a:noFill/>
                  </a:ln>
                  <a:solidFill>
                    <a:srgbClr val="D9D8C5">
                      <a:alpha val="50000"/>
                    </a:srgbClr>
                  </a:solidFill>
                  <a:effectLst/>
                  <a:latin typeface="+mj-lt"/>
                  <a:ea typeface="宋体" pitchFamily="2" charset="-122"/>
                </a:rPr>
                <a:t>3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9D8C5">
                    <a:alpha val="50000"/>
                  </a:srgbClr>
                </a:solidFill>
                <a:effectLst/>
                <a:latin typeface="+mj-lt"/>
                <a:ea typeface="宋体" pitchFamily="2" charset="-122"/>
              </a:endParaRPr>
            </a:p>
          </p:txBody>
        </p:sp>
      </p:grpSp>
      <p:grpSp>
        <p:nvGrpSpPr>
          <p:cNvPr id="92" name="2"/>
          <p:cNvGrpSpPr/>
          <p:nvPr/>
        </p:nvGrpSpPr>
        <p:grpSpPr>
          <a:xfrm>
            <a:off x="2648692" y="514350"/>
            <a:ext cx="3741558" cy="3352800"/>
            <a:chOff x="1854200" y="719138"/>
            <a:chExt cx="5437188" cy="5429250"/>
          </a:xfrm>
        </p:grpSpPr>
        <p:grpSp>
          <p:nvGrpSpPr>
            <p:cNvPr id="93" name="组合 92"/>
            <p:cNvGrpSpPr/>
            <p:nvPr/>
          </p:nvGrpSpPr>
          <p:grpSpPr>
            <a:xfrm>
              <a:off x="2424113" y="1281113"/>
              <a:ext cx="4297362" cy="4297362"/>
              <a:chOff x="2424113" y="1281113"/>
              <a:chExt cx="4297362" cy="4297362"/>
            </a:xfrm>
          </p:grpSpPr>
          <p:sp>
            <p:nvSpPr>
              <p:cNvPr id="117" name="Oval 7"/>
              <p:cNvSpPr>
                <a:spLocks noChangeArrowheads="1"/>
              </p:cNvSpPr>
              <p:nvPr/>
            </p:nvSpPr>
            <p:spPr bwMode="auto">
              <a:xfrm>
                <a:off x="2424113" y="1281113"/>
                <a:ext cx="4297362" cy="4297362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Oval 8"/>
              <p:cNvSpPr>
                <a:spLocks noChangeArrowheads="1"/>
              </p:cNvSpPr>
              <p:nvPr/>
            </p:nvSpPr>
            <p:spPr bwMode="auto">
              <a:xfrm>
                <a:off x="2911475" y="1768475"/>
                <a:ext cx="3322637" cy="3322637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1854200" y="719138"/>
              <a:ext cx="5437188" cy="5429250"/>
              <a:chOff x="1854200" y="719138"/>
              <a:chExt cx="5437188" cy="5429250"/>
            </a:xfrm>
          </p:grpSpPr>
          <p:sp>
            <p:nvSpPr>
              <p:cNvPr id="96" name="Line 9"/>
              <p:cNvSpPr>
                <a:spLocks noChangeShapeType="1"/>
              </p:cNvSpPr>
              <p:nvPr/>
            </p:nvSpPr>
            <p:spPr bwMode="auto">
              <a:xfrm>
                <a:off x="4367213" y="719138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10"/>
              <p:cNvSpPr>
                <a:spLocks noChangeShapeType="1"/>
              </p:cNvSpPr>
              <p:nvPr/>
            </p:nvSpPr>
            <p:spPr bwMode="auto">
              <a:xfrm>
                <a:off x="4367213" y="6140450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Line 11"/>
              <p:cNvSpPr>
                <a:spLocks noChangeShapeType="1"/>
              </p:cNvSpPr>
              <p:nvPr/>
            </p:nvSpPr>
            <p:spPr bwMode="auto">
              <a:xfrm>
                <a:off x="4573588" y="7191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Line 12"/>
              <p:cNvSpPr>
                <a:spLocks noChangeShapeType="1"/>
              </p:cNvSpPr>
              <p:nvPr/>
            </p:nvSpPr>
            <p:spPr bwMode="auto">
              <a:xfrm>
                <a:off x="4573588" y="46180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13"/>
              <p:cNvSpPr>
                <a:spLocks noChangeShapeType="1"/>
              </p:cNvSpPr>
              <p:nvPr/>
            </p:nvSpPr>
            <p:spPr bwMode="auto">
              <a:xfrm flipH="1">
                <a:off x="1854200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Line 14"/>
              <p:cNvSpPr>
                <a:spLocks noChangeShapeType="1"/>
              </p:cNvSpPr>
              <p:nvPr/>
            </p:nvSpPr>
            <p:spPr bwMode="auto">
              <a:xfrm flipH="1">
                <a:off x="5761038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Line 15"/>
              <p:cNvSpPr>
                <a:spLocks noChangeShapeType="1"/>
              </p:cNvSpPr>
              <p:nvPr/>
            </p:nvSpPr>
            <p:spPr bwMode="auto">
              <a:xfrm>
                <a:off x="7283450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Line 16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17"/>
              <p:cNvSpPr>
                <a:spLocks noChangeShapeType="1"/>
              </p:cNvSpPr>
              <p:nvPr/>
            </p:nvSpPr>
            <p:spPr bwMode="auto">
              <a:xfrm flipH="1">
                <a:off x="2803525" y="4948238"/>
                <a:ext cx="250825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18"/>
              <p:cNvSpPr>
                <a:spLocks noChangeShapeType="1"/>
              </p:cNvSpPr>
              <p:nvPr/>
            </p:nvSpPr>
            <p:spPr bwMode="auto">
              <a:xfrm flipH="1">
                <a:off x="6110288" y="1660525"/>
                <a:ext cx="233362" cy="2317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19"/>
              <p:cNvSpPr>
                <a:spLocks noChangeShapeType="1"/>
              </p:cNvSpPr>
              <p:nvPr/>
            </p:nvSpPr>
            <p:spPr bwMode="auto">
              <a:xfrm flipH="1" flipV="1">
                <a:off x="2803525" y="1660525"/>
                <a:ext cx="250825" cy="25082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Line 20"/>
              <p:cNvSpPr>
                <a:spLocks noChangeShapeType="1"/>
              </p:cNvSpPr>
              <p:nvPr/>
            </p:nvSpPr>
            <p:spPr bwMode="auto">
              <a:xfrm flipH="1" flipV="1">
                <a:off x="6091238" y="4948238"/>
                <a:ext cx="252412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Line 21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Line 22"/>
              <p:cNvSpPr>
                <a:spLocks noChangeShapeType="1"/>
              </p:cNvSpPr>
              <p:nvPr/>
            </p:nvSpPr>
            <p:spPr bwMode="auto">
              <a:xfrm>
                <a:off x="2619375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Line 23"/>
              <p:cNvSpPr>
                <a:spLocks noChangeShapeType="1"/>
              </p:cNvSpPr>
              <p:nvPr/>
            </p:nvSpPr>
            <p:spPr bwMode="auto">
              <a:xfrm>
                <a:off x="6526213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Line 24"/>
              <p:cNvSpPr>
                <a:spLocks noChangeShapeType="1"/>
              </p:cNvSpPr>
              <p:nvPr/>
            </p:nvSpPr>
            <p:spPr bwMode="auto">
              <a:xfrm flipH="1">
                <a:off x="4427538" y="1476375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Line 25"/>
              <p:cNvSpPr>
                <a:spLocks noChangeShapeType="1"/>
              </p:cNvSpPr>
              <p:nvPr/>
            </p:nvSpPr>
            <p:spPr bwMode="auto">
              <a:xfrm flipH="1">
                <a:off x="4427538" y="5383213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Line 26"/>
              <p:cNvSpPr>
                <a:spLocks noChangeShapeType="1"/>
              </p:cNvSpPr>
              <p:nvPr/>
            </p:nvSpPr>
            <p:spPr bwMode="auto">
              <a:xfrm>
                <a:off x="3384550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Line 27"/>
              <p:cNvSpPr>
                <a:spLocks noChangeShapeType="1"/>
              </p:cNvSpPr>
              <p:nvPr/>
            </p:nvSpPr>
            <p:spPr bwMode="auto">
              <a:xfrm>
                <a:off x="5761038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Line 28"/>
              <p:cNvSpPr>
                <a:spLocks noChangeShapeType="1"/>
              </p:cNvSpPr>
              <p:nvPr/>
            </p:nvSpPr>
            <p:spPr bwMode="auto">
              <a:xfrm flipH="1">
                <a:off x="4449763" y="224948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Line 29"/>
              <p:cNvSpPr>
                <a:spLocks noChangeShapeType="1"/>
              </p:cNvSpPr>
              <p:nvPr/>
            </p:nvSpPr>
            <p:spPr bwMode="auto">
              <a:xfrm flipH="1">
                <a:off x="4449763" y="461803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7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5" name="Rectangle 30"/>
            <p:cNvSpPr>
              <a:spLocks noChangeArrowheads="1"/>
            </p:cNvSpPr>
            <p:nvPr/>
          </p:nvSpPr>
          <p:spPr bwMode="auto">
            <a:xfrm>
              <a:off x="3533291" y="1036277"/>
              <a:ext cx="1938114" cy="4659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700" b="0" i="0" u="none" strike="noStrike" cap="none" normalizeH="0" baseline="0" dirty="0" smtClean="0">
                  <a:ln>
                    <a:noFill/>
                  </a:ln>
                  <a:solidFill>
                    <a:srgbClr val="D9D8C5">
                      <a:alpha val="50000"/>
                    </a:srgbClr>
                  </a:solidFill>
                  <a:effectLst/>
                  <a:latin typeface="+mj-lt"/>
                  <a:ea typeface="宋体" pitchFamily="2" charset="-122"/>
                </a:rPr>
                <a:t>2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9D8C5">
                    <a:alpha val="50000"/>
                  </a:srgbClr>
                </a:solidFill>
                <a:effectLst/>
                <a:latin typeface="+mj-lt"/>
                <a:ea typeface="宋体" pitchFamily="2" charset="-122"/>
              </a:endParaRPr>
            </a:p>
          </p:txBody>
        </p:sp>
      </p:grpSp>
      <p:grpSp>
        <p:nvGrpSpPr>
          <p:cNvPr id="119" name="1"/>
          <p:cNvGrpSpPr/>
          <p:nvPr/>
        </p:nvGrpSpPr>
        <p:grpSpPr>
          <a:xfrm>
            <a:off x="2648694" y="477124"/>
            <a:ext cx="3741557" cy="3390026"/>
            <a:chOff x="1854200" y="719138"/>
            <a:chExt cx="5437188" cy="5429250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424113" y="1281113"/>
              <a:ext cx="4297362" cy="4297362"/>
              <a:chOff x="2424113" y="1281113"/>
              <a:chExt cx="4297362" cy="4297362"/>
            </a:xfrm>
          </p:grpSpPr>
          <p:sp>
            <p:nvSpPr>
              <p:cNvPr id="144" name="Oval 7"/>
              <p:cNvSpPr>
                <a:spLocks noChangeArrowheads="1"/>
              </p:cNvSpPr>
              <p:nvPr/>
            </p:nvSpPr>
            <p:spPr bwMode="auto">
              <a:xfrm>
                <a:off x="2424113" y="1281113"/>
                <a:ext cx="4297362" cy="4297362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8"/>
              <p:cNvSpPr>
                <a:spLocks noChangeArrowheads="1"/>
              </p:cNvSpPr>
              <p:nvPr/>
            </p:nvSpPr>
            <p:spPr bwMode="auto">
              <a:xfrm>
                <a:off x="2869579" y="1768475"/>
                <a:ext cx="3322637" cy="3322637"/>
              </a:xfrm>
              <a:prstGeom prst="ellipse">
                <a:avLst/>
              </a:prstGeom>
              <a:noFill/>
              <a:ln w="57150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1854200" y="719138"/>
              <a:ext cx="5437188" cy="5429250"/>
              <a:chOff x="1854200" y="719138"/>
              <a:chExt cx="5437188" cy="5429250"/>
            </a:xfrm>
          </p:grpSpPr>
          <p:sp>
            <p:nvSpPr>
              <p:cNvPr id="123" name="Line 9"/>
              <p:cNvSpPr>
                <a:spLocks noChangeShapeType="1"/>
              </p:cNvSpPr>
              <p:nvPr/>
            </p:nvSpPr>
            <p:spPr bwMode="auto">
              <a:xfrm>
                <a:off x="4367213" y="719138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Line 10"/>
              <p:cNvSpPr>
                <a:spLocks noChangeShapeType="1"/>
              </p:cNvSpPr>
              <p:nvPr/>
            </p:nvSpPr>
            <p:spPr bwMode="auto">
              <a:xfrm>
                <a:off x="4367213" y="6140450"/>
                <a:ext cx="407987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11"/>
              <p:cNvSpPr>
                <a:spLocks noChangeShapeType="1"/>
              </p:cNvSpPr>
              <p:nvPr/>
            </p:nvSpPr>
            <p:spPr bwMode="auto">
              <a:xfrm>
                <a:off x="4573588" y="7191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/>
            </p:nvSpPr>
            <p:spPr bwMode="auto">
              <a:xfrm>
                <a:off x="4573588" y="4618038"/>
                <a:ext cx="0" cy="15303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/>
            </p:nvSpPr>
            <p:spPr bwMode="auto">
              <a:xfrm flipH="1">
                <a:off x="1854200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/>
            </p:nvSpPr>
            <p:spPr bwMode="auto">
              <a:xfrm flipH="1">
                <a:off x="5761038" y="3430588"/>
                <a:ext cx="15303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/>
            </p:nvSpPr>
            <p:spPr bwMode="auto">
              <a:xfrm>
                <a:off x="7283450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/>
            </p:nvSpPr>
            <p:spPr bwMode="auto">
              <a:xfrm flipH="1">
                <a:off x="2803525" y="4948238"/>
                <a:ext cx="250825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/>
            </p:nvSpPr>
            <p:spPr bwMode="auto">
              <a:xfrm flipH="1">
                <a:off x="6110288" y="1660525"/>
                <a:ext cx="233362" cy="2317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/>
            </p:nvSpPr>
            <p:spPr bwMode="auto">
              <a:xfrm flipH="1" flipV="1">
                <a:off x="2803525" y="1660525"/>
                <a:ext cx="250825" cy="25082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/>
            </p:nvSpPr>
            <p:spPr bwMode="auto">
              <a:xfrm flipH="1" flipV="1">
                <a:off x="6091238" y="4948238"/>
                <a:ext cx="252412" cy="252412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21"/>
              <p:cNvSpPr>
                <a:spLocks noChangeShapeType="1"/>
              </p:cNvSpPr>
              <p:nvPr/>
            </p:nvSpPr>
            <p:spPr bwMode="auto">
              <a:xfrm>
                <a:off x="1862138" y="3227388"/>
                <a:ext cx="0" cy="409575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22"/>
              <p:cNvSpPr>
                <a:spLocks noChangeShapeType="1"/>
              </p:cNvSpPr>
              <p:nvPr/>
            </p:nvSpPr>
            <p:spPr bwMode="auto">
              <a:xfrm>
                <a:off x="2619375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23"/>
              <p:cNvSpPr>
                <a:spLocks noChangeShapeType="1"/>
              </p:cNvSpPr>
              <p:nvPr/>
            </p:nvSpPr>
            <p:spPr bwMode="auto">
              <a:xfrm>
                <a:off x="6526213" y="3284538"/>
                <a:ext cx="0" cy="29210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24"/>
              <p:cNvSpPr>
                <a:spLocks noChangeShapeType="1"/>
              </p:cNvSpPr>
              <p:nvPr/>
            </p:nvSpPr>
            <p:spPr bwMode="auto">
              <a:xfrm flipH="1">
                <a:off x="4427538" y="1476375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25"/>
              <p:cNvSpPr>
                <a:spLocks noChangeShapeType="1"/>
              </p:cNvSpPr>
              <p:nvPr/>
            </p:nvSpPr>
            <p:spPr bwMode="auto">
              <a:xfrm flipH="1">
                <a:off x="4427538" y="5383213"/>
                <a:ext cx="29210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26"/>
              <p:cNvSpPr>
                <a:spLocks noChangeShapeType="1"/>
              </p:cNvSpPr>
              <p:nvPr/>
            </p:nvSpPr>
            <p:spPr bwMode="auto">
              <a:xfrm>
                <a:off x="3384550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27"/>
              <p:cNvSpPr>
                <a:spLocks noChangeShapeType="1"/>
              </p:cNvSpPr>
              <p:nvPr/>
            </p:nvSpPr>
            <p:spPr bwMode="auto">
              <a:xfrm>
                <a:off x="5761038" y="3306763"/>
                <a:ext cx="0" cy="24765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28"/>
              <p:cNvSpPr>
                <a:spLocks noChangeShapeType="1"/>
              </p:cNvSpPr>
              <p:nvPr/>
            </p:nvSpPr>
            <p:spPr bwMode="auto">
              <a:xfrm flipH="1">
                <a:off x="4449763" y="224948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29"/>
              <p:cNvSpPr>
                <a:spLocks noChangeShapeType="1"/>
              </p:cNvSpPr>
              <p:nvPr/>
            </p:nvSpPr>
            <p:spPr bwMode="auto">
              <a:xfrm flipH="1">
                <a:off x="4449763" y="4618038"/>
                <a:ext cx="247650" cy="0"/>
              </a:xfrm>
              <a:prstGeom prst="line">
                <a:avLst/>
              </a:prstGeom>
              <a:noFill/>
              <a:ln w="28575" cap="flat">
                <a:solidFill>
                  <a:srgbClr val="D9D8C5">
                    <a:alpha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2" name="Rectangle 30"/>
            <p:cNvSpPr>
              <a:spLocks noChangeArrowheads="1"/>
            </p:cNvSpPr>
            <p:nvPr/>
          </p:nvSpPr>
          <p:spPr bwMode="auto">
            <a:xfrm>
              <a:off x="3419522" y="1030771"/>
              <a:ext cx="1938115" cy="460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700" b="0" i="0" u="none" strike="noStrike" cap="none" normalizeH="0" baseline="0" dirty="0" smtClean="0">
                  <a:ln>
                    <a:noFill/>
                  </a:ln>
                  <a:solidFill>
                    <a:srgbClr val="D9D8C5">
                      <a:alpha val="50000"/>
                    </a:srgbClr>
                  </a:solidFill>
                  <a:effectLst/>
                  <a:latin typeface="+mj-lt"/>
                  <a:ea typeface="宋体" pitchFamily="2" charset="-122"/>
                </a:rPr>
                <a:t>1</a:t>
              </a:r>
              <a:endPara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9D8C5">
                    <a:alpha val="50000"/>
                  </a:srgbClr>
                </a:solidFill>
                <a:effectLst/>
                <a:latin typeface="+mj-lt"/>
                <a:ea typeface="宋体" pitchFamily="2" charset="-122"/>
              </a:endParaRPr>
            </a:p>
          </p:txBody>
        </p:sp>
      </p:grpSp>
      <p:grpSp>
        <p:nvGrpSpPr>
          <p:cNvPr id="1027" name="组合 1026"/>
          <p:cNvGrpSpPr/>
          <p:nvPr/>
        </p:nvGrpSpPr>
        <p:grpSpPr>
          <a:xfrm>
            <a:off x="4310752" y="-1351597"/>
            <a:ext cx="411422" cy="8016715"/>
            <a:chOff x="4533901" y="-1802129"/>
            <a:chExt cx="411422" cy="10688953"/>
          </a:xfrm>
        </p:grpSpPr>
        <p:grpSp>
          <p:nvGrpSpPr>
            <p:cNvPr id="5" name="组合 4"/>
            <p:cNvGrpSpPr/>
            <p:nvPr/>
          </p:nvGrpSpPr>
          <p:grpSpPr>
            <a:xfrm>
              <a:off x="4757789" y="-1802129"/>
              <a:ext cx="0" cy="10535973"/>
              <a:chOff x="4757789" y="-1802129"/>
              <a:chExt cx="0" cy="10535973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4757789" y="-1802129"/>
                <a:ext cx="0" cy="524007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D9D8C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直接连接符 148"/>
              <p:cNvCxnSpPr/>
              <p:nvPr/>
            </p:nvCxnSpPr>
            <p:spPr bwMode="auto">
              <a:xfrm>
                <a:off x="4757789" y="3493771"/>
                <a:ext cx="0" cy="52400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25" name="矩形 1024"/>
            <p:cNvSpPr/>
            <p:nvPr/>
          </p:nvSpPr>
          <p:spPr bwMode="auto">
            <a:xfrm>
              <a:off x="4533901" y="8362949"/>
              <a:ext cx="411422" cy="5238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背景音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1000" y="-986176"/>
            <a:ext cx="609600" cy="457200"/>
          </a:xfrm>
          <a:prstGeom prst="rect">
            <a:avLst/>
          </a:prstGeom>
        </p:spPr>
      </p:pic>
      <p:pic>
        <p:nvPicPr>
          <p:cNvPr id="34" name="老电视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88585" y="-857250"/>
            <a:ext cx="609600" cy="4572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 bwMode="auto">
          <a:xfrm>
            <a:off x="0" y="4460020"/>
            <a:ext cx="9144000" cy="68348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163" name="Picture 2" descr="F:\计算机协会\计算机协会会徽0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1414" r="1237" b="2446"/>
          <a:stretch/>
        </p:blipFill>
        <p:spPr bwMode="auto">
          <a:xfrm>
            <a:off x="914400" y="4548932"/>
            <a:ext cx="533696" cy="505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/>
          <p:cNvSpPr txBox="1"/>
          <p:nvPr/>
        </p:nvSpPr>
        <p:spPr>
          <a:xfrm>
            <a:off x="1511896" y="4685217"/>
            <a:ext cx="17647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sz="2000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计算机协会</a:t>
            </a:r>
            <a:endParaRPr lang="zh-CN" altLang="en-US" sz="2000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693496" y="4643870"/>
            <a:ext cx="17647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sz="2000" b="1" cap="all" dirty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服</a:t>
            </a:r>
            <a:r>
              <a:rPr lang="zh-CN" altLang="en-US" sz="2000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务</a:t>
            </a:r>
            <a:r>
              <a:rPr lang="en-US" altLang="zh-CN" sz="2000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&amp;</a:t>
            </a:r>
            <a:r>
              <a:rPr lang="zh-CN" altLang="en-US" sz="2000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科技</a:t>
            </a:r>
            <a:endParaRPr lang="zh-CN" altLang="en-US" sz="2000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94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8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1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1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1" fill="hold" grpId="4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1" fill="hold" grpId="6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3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fill="hold" grpId="4" nodeType="withEffect">
                                  <p:stCondLst>
                                    <p:cond delay="13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5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1" fill="hold" grpId="6" nodeType="withEffect">
                                  <p:stCondLst>
                                    <p:cond delay="15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3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1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3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3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1" fill="hold" grpId="4" nodeType="withEffect">
                                  <p:stCondLst>
                                    <p:cond delay="1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3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125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125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125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125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125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1" fill="hold" grpId="8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7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1" fill="hold" grpId="8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7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1" fill="hold" grpId="8" nodeType="withEffect">
                                  <p:stCondLst>
                                    <p:cond delay="19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3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9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1" fill="hold" grpId="1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15" grpId="0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146" grpId="0" animBg="1"/>
      <p:bldP spid="146" grpId="1" animBg="1"/>
      <p:bldP spid="146" grpId="2" animBg="1"/>
      <p:bldP spid="146" grpId="3" animBg="1"/>
      <p:bldP spid="146" grpId="4" animBg="1"/>
      <p:bldP spid="146" grpId="5" animBg="1"/>
      <p:bldP spid="146" grpId="6" animBg="1"/>
      <p:bldP spid="146" grpId="7" animBg="1"/>
      <p:bldP spid="146" grpId="8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7" animBg="1"/>
      <p:bldP spid="147" grpId="8" animBg="1"/>
      <p:bldP spid="147" grpId="9" animBg="1"/>
      <p:bldP spid="147" grpId="1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 hidden="1"/>
          <p:cNvGrpSpPr/>
          <p:nvPr/>
        </p:nvGrpSpPr>
        <p:grpSpPr>
          <a:xfrm>
            <a:off x="-19049" y="-7143750"/>
            <a:ext cx="9163049" cy="12287250"/>
            <a:chOff x="-19049" y="-9525000"/>
            <a:chExt cx="9163049" cy="16383000"/>
          </a:xfrm>
        </p:grpSpPr>
        <p:grpSp>
          <p:nvGrpSpPr>
            <p:cNvPr id="78" name="组合 77"/>
            <p:cNvGrpSpPr/>
            <p:nvPr/>
          </p:nvGrpSpPr>
          <p:grpSpPr>
            <a:xfrm>
              <a:off x="0" y="-9525000"/>
              <a:ext cx="9144000" cy="16383000"/>
              <a:chOff x="0" y="0"/>
              <a:chExt cx="9144000" cy="16383000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0" y="2667000"/>
                <a:ext cx="9144000" cy="13716000"/>
                <a:chOff x="0" y="-6858000"/>
                <a:chExt cx="9144000" cy="13716000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6858000"/>
                  <a:ext cx="9144000" cy="6858000"/>
                  <a:chOff x="0" y="0"/>
                  <a:chExt cx="9144000" cy="6858000"/>
                </a:xfrm>
              </p:grpSpPr>
              <p:pic>
                <p:nvPicPr>
                  <p:cNvPr id="8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0" y="0"/>
                    <a:ext cx="9144000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矩形 83"/>
                  <p:cNvSpPr/>
                  <p:nvPr/>
                </p:nvSpPr>
                <p:spPr bwMode="auto">
                  <a:xfrm>
                    <a:off x="0" y="0"/>
                    <a:ext cx="9144000" cy="6858000"/>
                  </a:xfrm>
                  <a:prstGeom prst="rect">
                    <a:avLst/>
                  </a:prstGeom>
                  <a:gradFill flip="none" rotWithShape="1">
                    <a:gsLst>
                      <a:gs pos="77000">
                        <a:schemeClr val="tx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82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0" y="0"/>
                  <a:ext cx="9144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0" name="遮盖"/>
              <p:cNvSpPr/>
              <p:nvPr userDrawn="1"/>
            </p:nvSpPr>
            <p:spPr bwMode="auto">
              <a:xfrm>
                <a:off x="0" y="0"/>
                <a:ext cx="9144000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81000">
                    <a:schemeClr val="tx1"/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9049" y="-9486900"/>
              <a:ext cx="9143999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矩形 76"/>
            <p:cNvSpPr/>
            <p:nvPr/>
          </p:nvSpPr>
          <p:spPr bwMode="auto">
            <a:xfrm>
              <a:off x="0" y="-9525000"/>
              <a:ext cx="9144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" y="744200"/>
            <a:ext cx="425629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军训</a:t>
            </a:r>
            <a:r>
              <a:rPr lang="en-US" altLang="zh-CN" sz="8800" b="1" dirty="0" err="1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ing</a:t>
            </a:r>
            <a:endParaRPr lang="en-US" altLang="zh-CN" sz="88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1109" y="-159664"/>
            <a:ext cx="346614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Twitter</a:t>
            </a:r>
          </a:p>
          <a:p>
            <a:endParaRPr lang="zh-CN" altLang="en-US" sz="7200" dirty="0"/>
          </a:p>
        </p:txBody>
      </p:sp>
      <p:sp>
        <p:nvSpPr>
          <p:cNvPr id="5" name="矩形 4"/>
          <p:cNvSpPr/>
          <p:nvPr/>
        </p:nvSpPr>
        <p:spPr>
          <a:xfrm>
            <a:off x="4318402" y="173678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微博</a:t>
            </a:r>
            <a:endParaRPr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679174" y="313990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追忆</a:t>
            </a:r>
            <a:endParaRPr lang="zh-CN" altLang="en-US" sz="5400" dirty="0"/>
          </a:p>
        </p:txBody>
      </p:sp>
      <p:sp>
        <p:nvSpPr>
          <p:cNvPr id="7" name="矩形 6"/>
          <p:cNvSpPr/>
          <p:nvPr/>
        </p:nvSpPr>
        <p:spPr>
          <a:xfrm>
            <a:off x="4850592" y="3003098"/>
            <a:ext cx="1702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GCA</a:t>
            </a:r>
            <a:endParaRPr lang="zh-CN" altLang="en-US" sz="5400" dirty="0"/>
          </a:p>
        </p:txBody>
      </p:sp>
      <p:sp>
        <p:nvSpPr>
          <p:cNvPr id="8" name="矩形 7"/>
          <p:cNvSpPr/>
          <p:nvPr/>
        </p:nvSpPr>
        <p:spPr>
          <a:xfrm>
            <a:off x="1226515" y="-801394"/>
            <a:ext cx="455124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2013</a:t>
            </a:r>
          </a:p>
        </p:txBody>
      </p:sp>
      <p:sp>
        <p:nvSpPr>
          <p:cNvPr id="9" name="矩形 8"/>
          <p:cNvSpPr/>
          <p:nvPr/>
        </p:nvSpPr>
        <p:spPr>
          <a:xfrm>
            <a:off x="3659164" y="697175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6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服务</a:t>
            </a:r>
            <a:endParaRPr lang="zh-CN" altLang="en-US" sz="5600" dirty="0"/>
          </a:p>
        </p:txBody>
      </p:sp>
      <p:sp>
        <p:nvSpPr>
          <p:cNvPr id="10" name="矩形 9"/>
          <p:cNvSpPr/>
          <p:nvPr/>
        </p:nvSpPr>
        <p:spPr>
          <a:xfrm>
            <a:off x="4732612" y="251090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大学生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818280" y="4169672"/>
            <a:ext cx="34772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90</a:t>
            </a:r>
            <a:r>
              <a:rPr lang="zh-CN" altLang="en-US" sz="115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后</a:t>
            </a:r>
            <a:endParaRPr lang="zh-CN" altLang="en-US" sz="11500" dirty="0"/>
          </a:p>
        </p:txBody>
      </p:sp>
      <p:sp>
        <p:nvSpPr>
          <p:cNvPr id="12" name="矩形 11"/>
          <p:cNvSpPr/>
          <p:nvPr/>
        </p:nvSpPr>
        <p:spPr>
          <a:xfrm>
            <a:off x="-285199" y="4005378"/>
            <a:ext cx="26468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科技</a:t>
            </a:r>
            <a:endParaRPr lang="zh-CN" altLang="en-US" sz="9600" dirty="0"/>
          </a:p>
        </p:txBody>
      </p:sp>
      <p:sp>
        <p:nvSpPr>
          <p:cNvPr id="13" name="矩形 12"/>
          <p:cNvSpPr/>
          <p:nvPr/>
        </p:nvSpPr>
        <p:spPr>
          <a:xfrm>
            <a:off x="5694796" y="1953164"/>
            <a:ext cx="628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IT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228601" y="2574064"/>
            <a:ext cx="18774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大一</a:t>
            </a:r>
          </a:p>
        </p:txBody>
      </p:sp>
      <p:sp>
        <p:nvSpPr>
          <p:cNvPr id="15" name="矩形 14"/>
          <p:cNvSpPr/>
          <p:nvPr/>
        </p:nvSpPr>
        <p:spPr>
          <a:xfrm>
            <a:off x="4798957" y="3778977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游戏</a:t>
            </a:r>
            <a:endParaRPr lang="zh-CN" altLang="zh-CN" sz="72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12610" y="2228850"/>
            <a:ext cx="27238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技术宅</a:t>
            </a:r>
            <a:endParaRPr lang="zh-CN" altLang="en-US" sz="6600" dirty="0"/>
          </a:p>
        </p:txBody>
      </p:sp>
      <p:sp>
        <p:nvSpPr>
          <p:cNvPr id="17" name="矩形 16"/>
          <p:cNvSpPr/>
          <p:nvPr/>
        </p:nvSpPr>
        <p:spPr>
          <a:xfrm>
            <a:off x="6447107" y="1651282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安卓</a:t>
            </a:r>
            <a:endParaRPr lang="zh-CN" altLang="en-US" sz="4400" dirty="0"/>
          </a:p>
        </p:txBody>
      </p:sp>
      <p:sp>
        <p:nvSpPr>
          <p:cNvPr id="18" name="矩形 17"/>
          <p:cNvSpPr/>
          <p:nvPr/>
        </p:nvSpPr>
        <p:spPr>
          <a:xfrm>
            <a:off x="5280121" y="865253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计算机协会</a:t>
            </a:r>
            <a:endParaRPr lang="zh-CN" altLang="en-US" sz="5400" dirty="0"/>
          </a:p>
        </p:txBody>
      </p:sp>
      <p:sp>
        <p:nvSpPr>
          <p:cNvPr id="19" name="矩形 18"/>
          <p:cNvSpPr/>
          <p:nvPr/>
        </p:nvSpPr>
        <p:spPr>
          <a:xfrm>
            <a:off x="6753374" y="3241198"/>
            <a:ext cx="4371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err="1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facebook</a:t>
            </a:r>
            <a:endParaRPr lang="zh-CN" altLang="en-US" sz="5400" dirty="0"/>
          </a:p>
        </p:txBody>
      </p:sp>
      <p:sp>
        <p:nvSpPr>
          <p:cNvPr id="20" name="矩形 19"/>
          <p:cNvSpPr/>
          <p:nvPr/>
        </p:nvSpPr>
        <p:spPr>
          <a:xfrm>
            <a:off x="2773961" y="412522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大学</a:t>
            </a:r>
          </a:p>
        </p:txBody>
      </p:sp>
      <p:sp>
        <p:nvSpPr>
          <p:cNvPr id="21" name="矩形 20"/>
          <p:cNvSpPr/>
          <p:nvPr/>
        </p:nvSpPr>
        <p:spPr>
          <a:xfrm>
            <a:off x="381001" y="3298001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青春个性</a:t>
            </a:r>
            <a:endParaRPr lang="zh-CN" altLang="en-US" sz="7200" dirty="0"/>
          </a:p>
        </p:txBody>
      </p:sp>
      <p:sp>
        <p:nvSpPr>
          <p:cNvPr id="22" name="矩形 21"/>
          <p:cNvSpPr/>
          <p:nvPr/>
        </p:nvSpPr>
        <p:spPr>
          <a:xfrm>
            <a:off x="1050940" y="2011506"/>
            <a:ext cx="36436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@</a:t>
            </a:r>
            <a:r>
              <a:rPr lang="en-US" altLang="zh-CN" sz="5400" b="1" dirty="0" err="1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gutcpas</a:t>
            </a:r>
            <a:endParaRPr lang="zh-CN" altLang="en-US" sz="54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-303213" y="3760311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214313" y="1974373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290513" y="2607786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76200" y="36036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-219075" y="-285433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571500" y="525382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625475" y="3217385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928688" y="1168320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714375" y="2651838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298450" y="1480263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928688" y="3991292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369888" y="2444670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928688" y="203913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357188" y="3241198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210676" y="-447451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710739" y="790799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656764" y="3482802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336089" y="2143349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9353551" y="1433736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567864" y="5451872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983789" y="1745680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353551" y="5488782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424989" y="2773190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912351" y="2710086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353551" y="469330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925051" y="3506615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492478" y="-344091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563666" y="-290512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403203" y="-259556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331641" y="-152400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975328" y="-250031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418856" y="5374369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515200" y="5374369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691681" y="5382071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859016" y="3981041"/>
            <a:ext cx="73025" cy="54769"/>
          </a:xfrm>
          <a:prstGeom prst="ellipse">
            <a:avLst/>
          </a:prstGeom>
          <a:gradFill>
            <a:gsLst>
              <a:gs pos="0">
                <a:srgbClr val="FFC000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矩形 57" hidden="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repeatCount="8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repeatCount="8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544" repeatCount="8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544" repeatCount="8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544" repeatCount="8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544" repeatCount="1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4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544" repeatCount="1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4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9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544" repeatCount="1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4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9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544" repeatCount="1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4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xit" presetSubtype="544" repeatCount="1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4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3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544" repeatCount="14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3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xit" presetSubtype="544" repeatCount="14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3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xit" presetSubtype="544" repeatCount="14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3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3" presetClass="exit" presetSubtype="544" repeatCount="14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3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xit" presetSubtype="544" repeatCount="14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3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xit" presetSubtype="544" repeatCount="2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xit" presetSubtype="544" repeatCount="2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3" presetClass="exit" presetSubtype="544" repeatCount="2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3" presetClass="exit" presetSubtype="544" repeatCount="2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3" presetClass="exit" presetSubtype="544" repeatCount="2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repeatCount="8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52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528" repeatCount="12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528" repeatCount="18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528" repeatCount="16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528" repeatCount="19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528" repeatCount="17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528" repeatCount="17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528" repeatCount="17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528" repeatCount="14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3" presetClass="entr" presetSubtype="528" repeatCount="12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528" repeatCount="18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3" presetClass="entr" presetSubtype="528" repeatCount="18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3" presetClass="entr" presetSubtype="528" repeatCount="14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3" presetClass="entr" presetSubtype="528" repeatCount="16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3" presetClass="entr" presetSubtype="528" repeatCount="13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3" presetClass="entr" presetSubtype="528" repeatCount="16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3" presetClass="entr" presetSubtype="528" repeatCount="189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3" presetClass="entr" presetSubtype="528" repeatCount="13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3" presetClass="entr" presetSubtype="528" repeatCount="12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3" presetClass="entr" presetSubtype="528" repeatCount="19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3" presetClass="entr" presetSubtype="528" repeatCount="19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3" presetClass="entr" presetSubtype="528" repeatCount="17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3" presetClass="entr" presetSubtype="528" repeatCount="15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6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1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8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1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5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8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2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4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9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6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8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9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3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6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0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3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7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9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4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6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7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1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3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4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8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0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1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5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7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8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2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4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5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9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6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9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0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3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53" presetClass="exit" presetSubtype="544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7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42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66667E-6 0.00555 L 1.66667E-6 1.38728 " pathEditMode="relative" rAng="0" ptsTypes="AA">
                                      <p:cBhvr>
                                        <p:cTn id="5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087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6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89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光"/>
          <p:cNvSpPr/>
          <p:nvPr/>
        </p:nvSpPr>
        <p:spPr bwMode="auto">
          <a:xfrm>
            <a:off x="1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7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459" name="组合 458"/>
          <p:cNvGrpSpPr>
            <a:grpSpLocks noChangeAspect="1"/>
          </p:cNvGrpSpPr>
          <p:nvPr/>
        </p:nvGrpSpPr>
        <p:grpSpPr>
          <a:xfrm rot="900000">
            <a:off x="-5333436" y="3156209"/>
            <a:ext cx="18819996" cy="32400"/>
            <a:chOff x="-838200" y="3886200"/>
            <a:chExt cx="10978196" cy="25200"/>
          </a:xfrm>
        </p:grpSpPr>
        <p:grpSp>
          <p:nvGrpSpPr>
            <p:cNvPr id="460" name="组合 459"/>
            <p:cNvGrpSpPr>
              <a:grpSpLocks noChangeAspect="1"/>
            </p:cNvGrpSpPr>
            <p:nvPr/>
          </p:nvGrpSpPr>
          <p:grpSpPr>
            <a:xfrm>
              <a:off x="-838200" y="3886200"/>
              <a:ext cx="3821553" cy="25200"/>
              <a:chOff x="-475936" y="4105998"/>
              <a:chExt cx="5437221" cy="35854"/>
            </a:xfrm>
          </p:grpSpPr>
          <p:pic>
            <p:nvPicPr>
              <p:cNvPr id="46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1" name="组合 460"/>
            <p:cNvGrpSpPr>
              <a:grpSpLocks noChangeAspect="1"/>
            </p:cNvGrpSpPr>
            <p:nvPr/>
          </p:nvGrpSpPr>
          <p:grpSpPr>
            <a:xfrm>
              <a:off x="2838136" y="3886200"/>
              <a:ext cx="3821553" cy="25200"/>
              <a:chOff x="-475936" y="4105998"/>
              <a:chExt cx="5437221" cy="35854"/>
            </a:xfrm>
          </p:grpSpPr>
          <p:pic>
            <p:nvPicPr>
              <p:cNvPr id="46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2" name="组合 461"/>
            <p:cNvGrpSpPr>
              <a:grpSpLocks noChangeAspect="1"/>
            </p:cNvGrpSpPr>
            <p:nvPr/>
          </p:nvGrpSpPr>
          <p:grpSpPr>
            <a:xfrm>
              <a:off x="6318443" y="3886200"/>
              <a:ext cx="3821553" cy="25200"/>
              <a:chOff x="-475936" y="4105998"/>
              <a:chExt cx="5437221" cy="35854"/>
            </a:xfrm>
          </p:grpSpPr>
          <p:pic>
            <p:nvPicPr>
              <p:cNvPr id="46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69" name="组合 468"/>
          <p:cNvGrpSpPr>
            <a:grpSpLocks noChangeAspect="1"/>
          </p:cNvGrpSpPr>
          <p:nvPr/>
        </p:nvGrpSpPr>
        <p:grpSpPr>
          <a:xfrm rot="1949589">
            <a:off x="-5828421" y="1122671"/>
            <a:ext cx="18819996" cy="32400"/>
            <a:chOff x="-838200" y="3886200"/>
            <a:chExt cx="10978196" cy="25200"/>
          </a:xfrm>
        </p:grpSpPr>
        <p:grpSp>
          <p:nvGrpSpPr>
            <p:cNvPr id="470" name="组合 469"/>
            <p:cNvGrpSpPr>
              <a:grpSpLocks noChangeAspect="1"/>
            </p:cNvGrpSpPr>
            <p:nvPr/>
          </p:nvGrpSpPr>
          <p:grpSpPr>
            <a:xfrm>
              <a:off x="-838200" y="3886200"/>
              <a:ext cx="3821553" cy="25200"/>
              <a:chOff x="-475936" y="4105998"/>
              <a:chExt cx="5437221" cy="35854"/>
            </a:xfrm>
          </p:grpSpPr>
          <p:pic>
            <p:nvPicPr>
              <p:cNvPr id="47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1" name="组合 470"/>
            <p:cNvGrpSpPr>
              <a:grpSpLocks noChangeAspect="1"/>
            </p:cNvGrpSpPr>
            <p:nvPr/>
          </p:nvGrpSpPr>
          <p:grpSpPr>
            <a:xfrm>
              <a:off x="2838136" y="3886200"/>
              <a:ext cx="3821553" cy="25200"/>
              <a:chOff x="-475936" y="4105998"/>
              <a:chExt cx="5437221" cy="35854"/>
            </a:xfrm>
          </p:grpSpPr>
          <p:pic>
            <p:nvPicPr>
              <p:cNvPr id="47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2" name="组合 471"/>
            <p:cNvGrpSpPr>
              <a:grpSpLocks noChangeAspect="1"/>
            </p:cNvGrpSpPr>
            <p:nvPr/>
          </p:nvGrpSpPr>
          <p:grpSpPr>
            <a:xfrm>
              <a:off x="6318443" y="3886200"/>
              <a:ext cx="3821553" cy="25200"/>
              <a:chOff x="-475936" y="4105998"/>
              <a:chExt cx="5437221" cy="35854"/>
            </a:xfrm>
          </p:grpSpPr>
          <p:pic>
            <p:nvPicPr>
              <p:cNvPr id="47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9" name="组合 478"/>
          <p:cNvGrpSpPr>
            <a:grpSpLocks noChangeAspect="1"/>
          </p:cNvGrpSpPr>
          <p:nvPr/>
        </p:nvGrpSpPr>
        <p:grpSpPr>
          <a:xfrm rot="4690701">
            <a:off x="-3919890" y="2448908"/>
            <a:ext cx="14114997" cy="43200"/>
            <a:chOff x="-838200" y="3886200"/>
            <a:chExt cx="10978196" cy="25200"/>
          </a:xfrm>
        </p:grpSpPr>
        <p:grpSp>
          <p:nvGrpSpPr>
            <p:cNvPr id="480" name="组合 479"/>
            <p:cNvGrpSpPr>
              <a:grpSpLocks noChangeAspect="1"/>
            </p:cNvGrpSpPr>
            <p:nvPr/>
          </p:nvGrpSpPr>
          <p:grpSpPr>
            <a:xfrm>
              <a:off x="-838200" y="3886200"/>
              <a:ext cx="3821553" cy="25200"/>
              <a:chOff x="-475936" y="4105998"/>
              <a:chExt cx="5437221" cy="35854"/>
            </a:xfrm>
          </p:grpSpPr>
          <p:pic>
            <p:nvPicPr>
              <p:cNvPr id="48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1" name="组合 480"/>
            <p:cNvGrpSpPr>
              <a:grpSpLocks noChangeAspect="1"/>
            </p:cNvGrpSpPr>
            <p:nvPr/>
          </p:nvGrpSpPr>
          <p:grpSpPr>
            <a:xfrm>
              <a:off x="2838136" y="3886200"/>
              <a:ext cx="3821553" cy="25200"/>
              <a:chOff x="-475936" y="4105998"/>
              <a:chExt cx="5437221" cy="35854"/>
            </a:xfrm>
          </p:grpSpPr>
          <p:pic>
            <p:nvPicPr>
              <p:cNvPr id="48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2" name="组合 481"/>
            <p:cNvGrpSpPr>
              <a:grpSpLocks noChangeAspect="1"/>
            </p:cNvGrpSpPr>
            <p:nvPr/>
          </p:nvGrpSpPr>
          <p:grpSpPr>
            <a:xfrm>
              <a:off x="6318443" y="3886200"/>
              <a:ext cx="3821553" cy="25200"/>
              <a:chOff x="-475936" y="4105998"/>
              <a:chExt cx="5437221" cy="35854"/>
            </a:xfrm>
          </p:grpSpPr>
          <p:pic>
            <p:nvPicPr>
              <p:cNvPr id="48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2" name="椭圆 551"/>
          <p:cNvSpPr/>
          <p:nvPr/>
        </p:nvSpPr>
        <p:spPr>
          <a:xfrm rot="2135853">
            <a:off x="8555308" y="5656765"/>
            <a:ext cx="2369094" cy="251228"/>
          </a:xfrm>
          <a:prstGeom prst="ellipse">
            <a:avLst/>
          </a:prstGeom>
          <a:gradFill>
            <a:gsLst>
              <a:gs pos="38000">
                <a:schemeClr val="accent3">
                  <a:lumMod val="20000"/>
                  <a:lumOff val="80000"/>
                  <a:alpha val="34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  <a:gs pos="0">
                <a:schemeClr val="bg1">
                  <a:alpha val="67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3" name="椭圆 552"/>
          <p:cNvSpPr/>
          <p:nvPr/>
        </p:nvSpPr>
        <p:spPr>
          <a:xfrm rot="20510875">
            <a:off x="-2612561" y="1850956"/>
            <a:ext cx="2369094" cy="251228"/>
          </a:xfrm>
          <a:prstGeom prst="ellipse">
            <a:avLst/>
          </a:prstGeom>
          <a:gradFill>
            <a:gsLst>
              <a:gs pos="38000">
                <a:schemeClr val="accent3">
                  <a:lumMod val="20000"/>
                  <a:lumOff val="80000"/>
                  <a:alpha val="34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  <a:gs pos="0">
                <a:schemeClr val="bg1">
                  <a:alpha val="67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9" name="组合 488"/>
          <p:cNvGrpSpPr>
            <a:grpSpLocks noChangeAspect="1"/>
          </p:cNvGrpSpPr>
          <p:nvPr/>
        </p:nvGrpSpPr>
        <p:grpSpPr>
          <a:xfrm rot="21381069">
            <a:off x="-4158226" y="2209588"/>
            <a:ext cx="18819996" cy="32400"/>
            <a:chOff x="-838200" y="3886200"/>
            <a:chExt cx="10978196" cy="25200"/>
          </a:xfrm>
        </p:grpSpPr>
        <p:grpSp>
          <p:nvGrpSpPr>
            <p:cNvPr id="490" name="组合 489"/>
            <p:cNvGrpSpPr>
              <a:grpSpLocks noChangeAspect="1"/>
            </p:cNvGrpSpPr>
            <p:nvPr/>
          </p:nvGrpSpPr>
          <p:grpSpPr>
            <a:xfrm>
              <a:off x="-838200" y="3886200"/>
              <a:ext cx="3821553" cy="25200"/>
              <a:chOff x="-475936" y="4105998"/>
              <a:chExt cx="5437221" cy="35854"/>
            </a:xfrm>
          </p:grpSpPr>
          <p:pic>
            <p:nvPicPr>
              <p:cNvPr id="49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1" name="组合 490"/>
            <p:cNvGrpSpPr>
              <a:grpSpLocks noChangeAspect="1"/>
            </p:cNvGrpSpPr>
            <p:nvPr/>
          </p:nvGrpSpPr>
          <p:grpSpPr>
            <a:xfrm>
              <a:off x="2838136" y="3886200"/>
              <a:ext cx="3821553" cy="25200"/>
              <a:chOff x="-475936" y="4105998"/>
              <a:chExt cx="5437221" cy="35854"/>
            </a:xfrm>
          </p:grpSpPr>
          <p:pic>
            <p:nvPicPr>
              <p:cNvPr id="49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2" name="组合 491"/>
            <p:cNvGrpSpPr>
              <a:grpSpLocks noChangeAspect="1"/>
            </p:cNvGrpSpPr>
            <p:nvPr/>
          </p:nvGrpSpPr>
          <p:grpSpPr>
            <a:xfrm>
              <a:off x="6318443" y="3886200"/>
              <a:ext cx="3821553" cy="25200"/>
              <a:chOff x="-475936" y="4105998"/>
              <a:chExt cx="5437221" cy="35854"/>
            </a:xfrm>
          </p:grpSpPr>
          <p:pic>
            <p:nvPicPr>
              <p:cNvPr id="49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99" name="组合 498"/>
          <p:cNvGrpSpPr>
            <a:grpSpLocks noChangeAspect="1"/>
          </p:cNvGrpSpPr>
          <p:nvPr/>
        </p:nvGrpSpPr>
        <p:grpSpPr>
          <a:xfrm rot="2947002">
            <a:off x="-2787309" y="4569947"/>
            <a:ext cx="14114997" cy="43200"/>
            <a:chOff x="-838200" y="3886200"/>
            <a:chExt cx="10978196" cy="25200"/>
          </a:xfrm>
        </p:grpSpPr>
        <p:grpSp>
          <p:nvGrpSpPr>
            <p:cNvPr id="500" name="组合 499"/>
            <p:cNvGrpSpPr>
              <a:grpSpLocks noChangeAspect="1"/>
            </p:cNvGrpSpPr>
            <p:nvPr/>
          </p:nvGrpSpPr>
          <p:grpSpPr>
            <a:xfrm>
              <a:off x="-838200" y="3886200"/>
              <a:ext cx="3821553" cy="25200"/>
              <a:chOff x="-475936" y="4105998"/>
              <a:chExt cx="5437221" cy="35854"/>
            </a:xfrm>
          </p:grpSpPr>
          <p:pic>
            <p:nvPicPr>
              <p:cNvPr id="50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1" name="组合 500"/>
            <p:cNvGrpSpPr>
              <a:grpSpLocks noChangeAspect="1"/>
            </p:cNvGrpSpPr>
            <p:nvPr/>
          </p:nvGrpSpPr>
          <p:grpSpPr>
            <a:xfrm>
              <a:off x="2838136" y="3886200"/>
              <a:ext cx="3821553" cy="25200"/>
              <a:chOff x="-475936" y="4105998"/>
              <a:chExt cx="5437221" cy="35854"/>
            </a:xfrm>
          </p:grpSpPr>
          <p:pic>
            <p:nvPicPr>
              <p:cNvPr id="50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2" name="组合 501"/>
            <p:cNvGrpSpPr>
              <a:grpSpLocks noChangeAspect="1"/>
            </p:cNvGrpSpPr>
            <p:nvPr/>
          </p:nvGrpSpPr>
          <p:grpSpPr>
            <a:xfrm>
              <a:off x="6318443" y="3886200"/>
              <a:ext cx="3821553" cy="25200"/>
              <a:chOff x="-475936" y="4105998"/>
              <a:chExt cx="5437221" cy="35854"/>
            </a:xfrm>
          </p:grpSpPr>
          <p:pic>
            <p:nvPicPr>
              <p:cNvPr id="50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09" name="组合 508"/>
          <p:cNvGrpSpPr>
            <a:grpSpLocks noChangeAspect="1"/>
          </p:cNvGrpSpPr>
          <p:nvPr/>
        </p:nvGrpSpPr>
        <p:grpSpPr>
          <a:xfrm rot="1152834">
            <a:off x="-2830461" y="5046863"/>
            <a:ext cx="18819996" cy="32400"/>
            <a:chOff x="-838200" y="3886200"/>
            <a:chExt cx="10978196" cy="25200"/>
          </a:xfrm>
        </p:grpSpPr>
        <p:grpSp>
          <p:nvGrpSpPr>
            <p:cNvPr id="510" name="组合 509"/>
            <p:cNvGrpSpPr>
              <a:grpSpLocks noChangeAspect="1"/>
            </p:cNvGrpSpPr>
            <p:nvPr/>
          </p:nvGrpSpPr>
          <p:grpSpPr>
            <a:xfrm>
              <a:off x="-838200" y="3886200"/>
              <a:ext cx="3821553" cy="25200"/>
              <a:chOff x="-475936" y="4105998"/>
              <a:chExt cx="5437221" cy="35854"/>
            </a:xfrm>
          </p:grpSpPr>
          <p:pic>
            <p:nvPicPr>
              <p:cNvPr id="51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1" name="组合 510"/>
            <p:cNvGrpSpPr>
              <a:grpSpLocks noChangeAspect="1"/>
            </p:cNvGrpSpPr>
            <p:nvPr/>
          </p:nvGrpSpPr>
          <p:grpSpPr>
            <a:xfrm>
              <a:off x="2838136" y="3886200"/>
              <a:ext cx="3821553" cy="25200"/>
              <a:chOff x="-475936" y="4105998"/>
              <a:chExt cx="5437221" cy="35854"/>
            </a:xfrm>
          </p:grpSpPr>
          <p:pic>
            <p:nvPicPr>
              <p:cNvPr id="51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2" name="组合 511"/>
            <p:cNvGrpSpPr>
              <a:grpSpLocks noChangeAspect="1"/>
            </p:cNvGrpSpPr>
            <p:nvPr/>
          </p:nvGrpSpPr>
          <p:grpSpPr>
            <a:xfrm>
              <a:off x="6318443" y="3886200"/>
              <a:ext cx="3821553" cy="25200"/>
              <a:chOff x="-475936" y="4105998"/>
              <a:chExt cx="5437221" cy="35854"/>
            </a:xfrm>
          </p:grpSpPr>
          <p:pic>
            <p:nvPicPr>
              <p:cNvPr id="51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5936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44" y="4105998"/>
                <a:ext cx="2782441" cy="35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8" name="组合 327"/>
          <p:cNvGrpSpPr/>
          <p:nvPr/>
        </p:nvGrpSpPr>
        <p:grpSpPr>
          <a:xfrm rot="2700000">
            <a:off x="-3413951" y="1368619"/>
            <a:ext cx="14039130" cy="1905050"/>
            <a:chOff x="-848278" y="3145729"/>
            <a:chExt cx="16130957" cy="1244421"/>
          </a:xfrm>
          <a:noFill/>
        </p:grpSpPr>
        <p:pic>
          <p:nvPicPr>
            <p:cNvPr id="329" name="Picture 9" descr="E:\work\S-上海纺织时尚20120529\link\picture\开头\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7122" y="3145729"/>
              <a:ext cx="15357538" cy="1244421"/>
            </a:xfrm>
            <a:prstGeom prst="rect">
              <a:avLst/>
            </a:prstGeom>
            <a:grpFill/>
            <a:extLst/>
          </p:spPr>
        </p:pic>
        <p:grpSp>
          <p:nvGrpSpPr>
            <p:cNvPr id="330" name="组合 329"/>
            <p:cNvGrpSpPr/>
            <p:nvPr/>
          </p:nvGrpSpPr>
          <p:grpSpPr>
            <a:xfrm>
              <a:off x="-733360" y="3157990"/>
              <a:ext cx="16016039" cy="72002"/>
              <a:chOff x="-161046" y="3157990"/>
              <a:chExt cx="16016039" cy="72002"/>
            </a:xfrm>
            <a:grpFill/>
          </p:grpSpPr>
          <p:pic>
            <p:nvPicPr>
              <p:cNvPr id="33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046" y="3157991"/>
                <a:ext cx="5587597" cy="72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3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424" y="3157992"/>
                <a:ext cx="5587597" cy="72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3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7396" y="3157990"/>
                <a:ext cx="5587597" cy="7200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31" name="组合 330"/>
            <p:cNvGrpSpPr/>
            <p:nvPr/>
          </p:nvGrpSpPr>
          <p:grpSpPr>
            <a:xfrm>
              <a:off x="-848278" y="4296368"/>
              <a:ext cx="16095164" cy="83885"/>
              <a:chOff x="-275964" y="2906540"/>
              <a:chExt cx="16095164" cy="83885"/>
            </a:xfrm>
            <a:grpFill/>
          </p:grpSpPr>
          <p:pic>
            <p:nvPicPr>
              <p:cNvPr id="33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5964" y="2906540"/>
                <a:ext cx="5587597" cy="72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3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3530" y="2918425"/>
                <a:ext cx="5587597" cy="7200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3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1603" y="2906541"/>
                <a:ext cx="5587597" cy="71999"/>
              </a:xfrm>
              <a:prstGeom prst="rect">
                <a:avLst/>
              </a:prstGeom>
              <a:grpFill/>
              <a:extLst/>
            </p:spPr>
          </p:pic>
        </p:grpSp>
      </p:grpSp>
      <p:sp>
        <p:nvSpPr>
          <p:cNvPr id="519" name="TextBox 518"/>
          <p:cNvSpPr txBox="1"/>
          <p:nvPr/>
        </p:nvSpPr>
        <p:spPr>
          <a:xfrm>
            <a:off x="1016455" y="1302969"/>
            <a:ext cx="67136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D9D8C5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  <a:ea typeface="微软雅黑" pitchFamily="34" charset="-122"/>
                <a:cs typeface="Arial" pitchFamily="34" charset="0"/>
              </a:rPr>
              <a:t>计算</a:t>
            </a:r>
            <a:r>
              <a:rPr lang="zh-CN" altLang="en-US" sz="4800" dirty="0" smtClean="0">
                <a:solidFill>
                  <a:srgbClr val="D9D8C5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  <a:ea typeface="微软雅黑" pitchFamily="34" charset="-122"/>
                <a:cs typeface="Arial" pitchFamily="34" charset="0"/>
              </a:rPr>
              <a:t>机协会</a:t>
            </a:r>
            <a:endParaRPr lang="en-US" altLang="zh-CN" sz="4800" dirty="0" smtClean="0">
              <a:solidFill>
                <a:srgbClr val="D9D8C5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9600" dirty="0" smtClean="0">
                <a:solidFill>
                  <a:srgbClr val="D9D8C5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  <a:ea typeface="微软雅黑" pitchFamily="34" charset="-122"/>
                <a:cs typeface="Arial" pitchFamily="34" charset="0"/>
              </a:rPr>
              <a:t>火爆招生</a:t>
            </a:r>
            <a:r>
              <a:rPr lang="en-US" altLang="zh-CN" sz="9600" dirty="0" err="1" smtClean="0">
                <a:solidFill>
                  <a:srgbClr val="D9D8C5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  <a:ea typeface="微软雅黑" pitchFamily="34" charset="-122"/>
                <a:cs typeface="Arial" pitchFamily="34" charset="0"/>
              </a:rPr>
              <a:t>ing</a:t>
            </a:r>
            <a:endParaRPr lang="en-US" altLang="zh-CN" sz="9600" dirty="0" smtClean="0">
              <a:solidFill>
                <a:srgbClr val="D9D8C5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338" name="组合 337"/>
          <p:cNvGrpSpPr>
            <a:grpSpLocks noChangeAspect="1"/>
          </p:cNvGrpSpPr>
          <p:nvPr/>
        </p:nvGrpSpPr>
        <p:grpSpPr>
          <a:xfrm rot="17115399">
            <a:off x="-6906321" y="912306"/>
            <a:ext cx="15096578" cy="1353667"/>
            <a:chOff x="-1763472" y="2430905"/>
            <a:chExt cx="21499936" cy="1445878"/>
          </a:xfrm>
          <a:noFill/>
        </p:grpSpPr>
        <p:grpSp>
          <p:nvGrpSpPr>
            <p:cNvPr id="339" name="组合 338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4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40" name="组合 339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41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45" name="组合 344"/>
          <p:cNvGrpSpPr>
            <a:grpSpLocks noChangeAspect="1"/>
          </p:cNvGrpSpPr>
          <p:nvPr/>
        </p:nvGrpSpPr>
        <p:grpSpPr>
          <a:xfrm rot="18000000">
            <a:off x="-8377555" y="343417"/>
            <a:ext cx="20128770" cy="1804889"/>
            <a:chOff x="-1763472" y="2430905"/>
            <a:chExt cx="21499936" cy="1445878"/>
          </a:xfrm>
          <a:noFill/>
        </p:grpSpPr>
        <p:grpSp>
          <p:nvGrpSpPr>
            <p:cNvPr id="346" name="组合 345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50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1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47" name="组合 346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4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9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52" name="组合 351"/>
          <p:cNvGrpSpPr>
            <a:grpSpLocks noChangeAspect="1"/>
          </p:cNvGrpSpPr>
          <p:nvPr/>
        </p:nvGrpSpPr>
        <p:grpSpPr>
          <a:xfrm rot="4925346">
            <a:off x="-1805630" y="1057712"/>
            <a:ext cx="13419180" cy="1203259"/>
            <a:chOff x="-1763472" y="2430905"/>
            <a:chExt cx="21499936" cy="1445878"/>
          </a:xfrm>
          <a:noFill/>
        </p:grpSpPr>
        <p:grpSp>
          <p:nvGrpSpPr>
            <p:cNvPr id="353" name="组合 352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5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54" name="组合 353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5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59" name="组合 358"/>
          <p:cNvGrpSpPr>
            <a:grpSpLocks noChangeAspect="1"/>
          </p:cNvGrpSpPr>
          <p:nvPr/>
        </p:nvGrpSpPr>
        <p:grpSpPr>
          <a:xfrm rot="284358">
            <a:off x="-7657717" y="-364071"/>
            <a:ext cx="17892240" cy="902444"/>
            <a:chOff x="-1763472" y="2430905"/>
            <a:chExt cx="21499936" cy="1445878"/>
          </a:xfrm>
          <a:noFill/>
        </p:grpSpPr>
        <p:grpSp>
          <p:nvGrpSpPr>
            <p:cNvPr id="360" name="组合 359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6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6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61" name="组合 360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6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6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66" name="组合 365"/>
          <p:cNvGrpSpPr>
            <a:grpSpLocks noChangeAspect="1"/>
          </p:cNvGrpSpPr>
          <p:nvPr/>
        </p:nvGrpSpPr>
        <p:grpSpPr>
          <a:xfrm rot="21234483">
            <a:off x="-6898086" y="2976084"/>
            <a:ext cx="24601830" cy="1240861"/>
            <a:chOff x="-1763472" y="2430905"/>
            <a:chExt cx="21499936" cy="1445878"/>
          </a:xfrm>
          <a:noFill/>
        </p:grpSpPr>
        <p:grpSp>
          <p:nvGrpSpPr>
            <p:cNvPr id="367" name="组合 366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71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7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68" name="组合 367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69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70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73" name="组合 372"/>
          <p:cNvGrpSpPr>
            <a:grpSpLocks noChangeAspect="1"/>
          </p:cNvGrpSpPr>
          <p:nvPr/>
        </p:nvGrpSpPr>
        <p:grpSpPr>
          <a:xfrm rot="20385378">
            <a:off x="-4119369" y="3960277"/>
            <a:ext cx="20128770" cy="1015250"/>
            <a:chOff x="-1763472" y="2430905"/>
            <a:chExt cx="21499936" cy="1445878"/>
          </a:xfrm>
          <a:noFill/>
        </p:grpSpPr>
        <p:grpSp>
          <p:nvGrpSpPr>
            <p:cNvPr id="374" name="组合 373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7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79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75" name="组合 374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7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7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80" name="组合 379"/>
          <p:cNvGrpSpPr>
            <a:grpSpLocks noChangeAspect="1"/>
          </p:cNvGrpSpPr>
          <p:nvPr/>
        </p:nvGrpSpPr>
        <p:grpSpPr>
          <a:xfrm rot="4720703">
            <a:off x="-5821653" y="2125532"/>
            <a:ext cx="16721262" cy="1485261"/>
            <a:chOff x="-7054001" y="2430905"/>
            <a:chExt cx="26790465" cy="1784742"/>
          </a:xfrm>
          <a:noFill/>
        </p:grpSpPr>
        <p:grpSp>
          <p:nvGrpSpPr>
            <p:cNvPr id="381" name="组合 380"/>
            <p:cNvGrpSpPr>
              <a:grpSpLocks noChangeAspect="1"/>
            </p:cNvGrpSpPr>
            <p:nvPr/>
          </p:nvGrpSpPr>
          <p:grpSpPr>
            <a:xfrm rot="21162922">
              <a:off x="-7054001" y="4141547"/>
              <a:ext cx="16259186" cy="74100"/>
              <a:chOff x="-11610771" y="3777547"/>
              <a:chExt cx="33595543" cy="153110"/>
            </a:xfrm>
            <a:grpFill/>
          </p:grpSpPr>
          <p:pic>
            <p:nvPicPr>
              <p:cNvPr id="38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8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8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610771" y="378188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82" name="组合 381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8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8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388" name="组合 387"/>
          <p:cNvGrpSpPr>
            <a:grpSpLocks noChangeAspect="1"/>
          </p:cNvGrpSpPr>
          <p:nvPr/>
        </p:nvGrpSpPr>
        <p:grpSpPr>
          <a:xfrm rot="1219748">
            <a:off x="-3174373" y="4434223"/>
            <a:ext cx="17892240" cy="902444"/>
            <a:chOff x="-1763472" y="2430905"/>
            <a:chExt cx="21499936" cy="1445878"/>
          </a:xfrm>
          <a:noFill/>
        </p:grpSpPr>
        <p:grpSp>
          <p:nvGrpSpPr>
            <p:cNvPr id="389" name="组合 388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9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9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390" name="组合 389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  <a:grpFill/>
          </p:grpSpPr>
          <p:pic>
            <p:nvPicPr>
              <p:cNvPr id="391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9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grpFill/>
              <a:extLst/>
            </p:spPr>
          </p:pic>
        </p:grpSp>
      </p:grpSp>
      <p:grpSp>
        <p:nvGrpSpPr>
          <p:cNvPr id="73" name="组合 72"/>
          <p:cNvGrpSpPr/>
          <p:nvPr/>
        </p:nvGrpSpPr>
        <p:grpSpPr>
          <a:xfrm rot="21319479">
            <a:off x="-4840106" y="-5371710"/>
            <a:ext cx="22421316" cy="13911416"/>
            <a:chOff x="-5170540" y="-5795091"/>
            <a:chExt cx="22421316" cy="18548554"/>
          </a:xfrm>
        </p:grpSpPr>
        <p:grpSp>
          <p:nvGrpSpPr>
            <p:cNvPr id="74" name="组合 73"/>
            <p:cNvGrpSpPr>
              <a:grpSpLocks noChangeAspect="1"/>
            </p:cNvGrpSpPr>
            <p:nvPr/>
          </p:nvGrpSpPr>
          <p:grpSpPr>
            <a:xfrm rot="2487598">
              <a:off x="-5170540" y="4261819"/>
              <a:ext cx="22421316" cy="1507842"/>
              <a:chOff x="-1763472" y="2430905"/>
              <a:chExt cx="21499936" cy="1445878"/>
            </a:xfrm>
          </p:grpSpPr>
          <p:grpSp>
            <p:nvGrpSpPr>
              <p:cNvPr id="77" name="组合 76"/>
              <p:cNvGrpSpPr>
                <a:grpSpLocks noChangeAspect="1"/>
              </p:cNvGrpSpPr>
              <p:nvPr/>
            </p:nvGrpSpPr>
            <p:grpSpPr>
              <a:xfrm rot="21162922">
                <a:off x="-1763472" y="3804783"/>
                <a:ext cx="10947087" cy="72000"/>
                <a:chOff x="-634647" y="3777547"/>
                <a:chExt cx="22619419" cy="148770"/>
              </a:xfrm>
            </p:grpSpPr>
            <p:pic>
              <p:nvPicPr>
                <p:cNvPr id="81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34647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39400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8" name="组合 77"/>
              <p:cNvGrpSpPr>
                <a:grpSpLocks noChangeAspect="1"/>
              </p:cNvGrpSpPr>
              <p:nvPr/>
            </p:nvGrpSpPr>
            <p:grpSpPr>
              <a:xfrm rot="21162922">
                <a:off x="8789377" y="2430905"/>
                <a:ext cx="10947087" cy="72000"/>
                <a:chOff x="-634647" y="3777547"/>
                <a:chExt cx="22619419" cy="148770"/>
              </a:xfrm>
            </p:grpSpPr>
            <p:pic>
              <p:nvPicPr>
                <p:cNvPr id="79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34647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39400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5" name="矩形 74"/>
            <p:cNvSpPr/>
            <p:nvPr/>
          </p:nvSpPr>
          <p:spPr bwMode="auto">
            <a:xfrm>
              <a:off x="-413648" y="-5795091"/>
              <a:ext cx="935215" cy="225847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11432894" y="10494989"/>
              <a:ext cx="935215" cy="225847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 rot="21264142">
            <a:off x="-1170016" y="-6709304"/>
            <a:ext cx="18683120" cy="16815987"/>
            <a:chOff x="-3301442" y="-7731472"/>
            <a:chExt cx="18683120" cy="22421316"/>
          </a:xfrm>
        </p:grpSpPr>
        <p:grpSp>
          <p:nvGrpSpPr>
            <p:cNvPr id="84" name="组合 83"/>
            <p:cNvGrpSpPr>
              <a:grpSpLocks noChangeAspect="1"/>
            </p:cNvGrpSpPr>
            <p:nvPr/>
          </p:nvGrpSpPr>
          <p:grpSpPr>
            <a:xfrm rot="3757929">
              <a:off x="-5182079" y="2725265"/>
              <a:ext cx="22421316" cy="1507842"/>
              <a:chOff x="-1763472" y="2430905"/>
              <a:chExt cx="21499936" cy="1445878"/>
            </a:xfrm>
          </p:grpSpPr>
          <p:grpSp>
            <p:nvGrpSpPr>
              <p:cNvPr id="87" name="组合 86"/>
              <p:cNvGrpSpPr>
                <a:grpSpLocks noChangeAspect="1"/>
              </p:cNvGrpSpPr>
              <p:nvPr/>
            </p:nvGrpSpPr>
            <p:grpSpPr>
              <a:xfrm rot="21162922">
                <a:off x="-1763472" y="3804783"/>
                <a:ext cx="10947087" cy="72000"/>
                <a:chOff x="-634647" y="3777547"/>
                <a:chExt cx="22619419" cy="148770"/>
              </a:xfrm>
            </p:grpSpPr>
            <p:pic>
              <p:nvPicPr>
                <p:cNvPr id="91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34647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39400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8" name="组合 87"/>
              <p:cNvGrpSpPr>
                <a:grpSpLocks noChangeAspect="1"/>
              </p:cNvGrpSpPr>
              <p:nvPr/>
            </p:nvGrpSpPr>
            <p:grpSpPr>
              <a:xfrm rot="21162922">
                <a:off x="8789377" y="2430905"/>
                <a:ext cx="10947087" cy="72000"/>
                <a:chOff x="-634647" y="3777547"/>
                <a:chExt cx="22619419" cy="148770"/>
              </a:xfrm>
            </p:grpSpPr>
            <p:pic>
              <p:nvPicPr>
                <p:cNvPr id="89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34647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8" descr="C:\Documents and Settings\Administrator\桌面\丝线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39400" y="3777547"/>
                  <a:ext cx="11545372" cy="148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85" name="矩形 84"/>
            <p:cNvSpPr/>
            <p:nvPr/>
          </p:nvSpPr>
          <p:spPr bwMode="auto">
            <a:xfrm>
              <a:off x="-3301442" y="-1379828"/>
              <a:ext cx="2431515" cy="254878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12950163" y="8789151"/>
              <a:ext cx="2431515" cy="254878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>
            <a:grpSpLocks noChangeAspect="1"/>
          </p:cNvGrpSpPr>
          <p:nvPr/>
        </p:nvGrpSpPr>
        <p:grpSpPr>
          <a:xfrm rot="20940500">
            <a:off x="-13653510" y="1749445"/>
            <a:ext cx="35093995" cy="1770062"/>
            <a:chOff x="-1763472" y="2430905"/>
            <a:chExt cx="21499936" cy="1445878"/>
          </a:xfrm>
        </p:grpSpPr>
        <p:grpSp>
          <p:nvGrpSpPr>
            <p:cNvPr id="60" name="组合 59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</p:grpSpPr>
          <p:pic>
            <p:nvPicPr>
              <p:cNvPr id="6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</p:grpSpPr>
          <p:pic>
            <p:nvPicPr>
              <p:cNvPr id="6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组合 65"/>
          <p:cNvGrpSpPr>
            <a:grpSpLocks noChangeAspect="1"/>
          </p:cNvGrpSpPr>
          <p:nvPr/>
        </p:nvGrpSpPr>
        <p:grpSpPr>
          <a:xfrm rot="20737945">
            <a:off x="-12904389" y="1785727"/>
            <a:ext cx="35094034" cy="1770065"/>
            <a:chOff x="-1763472" y="2430905"/>
            <a:chExt cx="21499936" cy="1445878"/>
          </a:xfrm>
        </p:grpSpPr>
        <p:grpSp>
          <p:nvGrpSpPr>
            <p:cNvPr id="67" name="组合 66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</p:grpSpPr>
          <p:pic>
            <p:nvPicPr>
              <p:cNvPr id="71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组合 67"/>
            <p:cNvGrpSpPr>
              <a:grpSpLocks noChangeAspect="1"/>
            </p:cNvGrpSpPr>
            <p:nvPr/>
          </p:nvGrpSpPr>
          <p:grpSpPr>
            <a:xfrm rot="21162922">
              <a:off x="8789377" y="2430905"/>
              <a:ext cx="10947087" cy="72000"/>
              <a:chOff x="-634647" y="3777547"/>
              <a:chExt cx="22619419" cy="148770"/>
            </a:xfrm>
          </p:grpSpPr>
          <p:pic>
            <p:nvPicPr>
              <p:cNvPr id="69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" name="组合 26"/>
          <p:cNvGrpSpPr>
            <a:grpSpLocks noChangeAspect="1"/>
          </p:cNvGrpSpPr>
          <p:nvPr/>
        </p:nvGrpSpPr>
        <p:grpSpPr>
          <a:xfrm rot="20533364">
            <a:off x="-13259583" y="1762318"/>
            <a:ext cx="34674962" cy="1779800"/>
            <a:chOff x="-1763472" y="2770693"/>
            <a:chExt cx="16162076" cy="1106090"/>
          </a:xfrm>
        </p:grpSpPr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</p:grpSpPr>
          <p:pic>
            <p:nvPicPr>
              <p:cNvPr id="30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922">
              <a:off x="8811007" y="2770693"/>
              <a:ext cx="5587597" cy="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 rot="268556">
            <a:off x="-13379944" y="1104523"/>
            <a:ext cx="34674962" cy="1779800"/>
            <a:chOff x="-1763472" y="2770693"/>
            <a:chExt cx="16162076" cy="1106090"/>
          </a:xfrm>
        </p:grpSpPr>
        <p:grpSp>
          <p:nvGrpSpPr>
            <p:cNvPr id="36" name="组合 35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</p:grpSpPr>
          <p:pic>
            <p:nvPicPr>
              <p:cNvPr id="3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922">
              <a:off x="8811007" y="2770693"/>
              <a:ext cx="5587597" cy="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 rot="17369123">
            <a:off x="-9840382" y="222950"/>
            <a:ext cx="26006198" cy="2373064"/>
            <a:chOff x="-1763472" y="2770693"/>
            <a:chExt cx="16162076" cy="1106090"/>
          </a:xfrm>
        </p:grpSpPr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 rot="21162922">
              <a:off x="-1763472" y="3804783"/>
              <a:ext cx="10947087" cy="72000"/>
              <a:chOff x="-634647" y="3777547"/>
              <a:chExt cx="22619419" cy="148770"/>
            </a:xfrm>
          </p:grpSpPr>
          <p:pic>
            <p:nvPicPr>
              <p:cNvPr id="4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922">
              <a:off x="8811007" y="2770693"/>
              <a:ext cx="5587597" cy="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 rot="295495">
            <a:off x="-5447071" y="2892328"/>
            <a:ext cx="20266249" cy="843479"/>
            <a:chOff x="-824841" y="3469922"/>
            <a:chExt cx="10910882" cy="605479"/>
          </a:xfrm>
        </p:grpSpPr>
        <p:pic>
          <p:nvPicPr>
            <p:cNvPr id="20" name="Picture 9" descr="E:\work\S-上海纺织时尚20120529\link\picture\开头\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7119" y="3496130"/>
              <a:ext cx="9635714" cy="54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组合 20"/>
            <p:cNvGrpSpPr/>
            <p:nvPr/>
          </p:nvGrpSpPr>
          <p:grpSpPr>
            <a:xfrm>
              <a:off x="-750026" y="3469922"/>
              <a:ext cx="10836067" cy="72000"/>
              <a:chOff x="-177712" y="3469922"/>
              <a:chExt cx="10836067" cy="72000"/>
            </a:xfrm>
          </p:grpSpPr>
          <p:pic>
            <p:nvPicPr>
              <p:cNvPr id="25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712" y="3469922"/>
                <a:ext cx="5587597" cy="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0758" y="3469922"/>
                <a:ext cx="5587597" cy="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组合 21"/>
            <p:cNvGrpSpPr/>
            <p:nvPr/>
          </p:nvGrpSpPr>
          <p:grpSpPr>
            <a:xfrm>
              <a:off x="-824841" y="3991516"/>
              <a:ext cx="10837091" cy="83885"/>
              <a:chOff x="-252527" y="2601688"/>
              <a:chExt cx="10837091" cy="83885"/>
            </a:xfrm>
          </p:grpSpPr>
          <p:pic>
            <p:nvPicPr>
              <p:cNvPr id="23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2527" y="2601688"/>
                <a:ext cx="5587597" cy="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6967" y="2613573"/>
                <a:ext cx="5587597" cy="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 rot="21348503">
            <a:off x="-5801959" y="1474213"/>
            <a:ext cx="20333495" cy="100304"/>
            <a:chOff x="-334845" y="2147465"/>
            <a:chExt cx="22619418" cy="148775"/>
          </a:xfrm>
        </p:grpSpPr>
        <p:pic>
          <p:nvPicPr>
            <p:cNvPr id="14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845" y="2147469"/>
              <a:ext cx="11545373" cy="148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9200" y="2147465"/>
              <a:ext cx="11545373" cy="148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>
            <a:grpSpLocks noChangeAspect="1"/>
          </p:cNvGrpSpPr>
          <p:nvPr/>
        </p:nvGrpSpPr>
        <p:grpSpPr>
          <a:xfrm rot="20904147">
            <a:off x="-5705800" y="3586063"/>
            <a:ext cx="20333497" cy="100301"/>
            <a:chOff x="-634647" y="3777547"/>
            <a:chExt cx="22619419" cy="148770"/>
          </a:xfrm>
        </p:grpSpPr>
        <p:pic>
          <p:nvPicPr>
            <p:cNvPr id="12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4647" y="3777547"/>
              <a:ext cx="11545372" cy="148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400" y="3777547"/>
              <a:ext cx="11545372" cy="148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组合 30"/>
          <p:cNvGrpSpPr/>
          <p:nvPr/>
        </p:nvGrpSpPr>
        <p:grpSpPr>
          <a:xfrm>
            <a:off x="-4932030" y="-4245781"/>
            <a:ext cx="20333497" cy="15250123"/>
            <a:chOff x="-4932030" y="-5661041"/>
            <a:chExt cx="20333497" cy="20333497"/>
          </a:xfrm>
        </p:grpSpPr>
        <p:grpSp>
          <p:nvGrpSpPr>
            <p:cNvPr id="6" name="组合 5"/>
            <p:cNvGrpSpPr>
              <a:grpSpLocks noChangeAspect="1"/>
            </p:cNvGrpSpPr>
            <p:nvPr/>
          </p:nvGrpSpPr>
          <p:grpSpPr>
            <a:xfrm rot="18985360">
              <a:off x="-4932030" y="4586937"/>
              <a:ext cx="20333497" cy="133735"/>
              <a:chOff x="-634647" y="3777547"/>
              <a:chExt cx="22619419" cy="148770"/>
            </a:xfrm>
          </p:grpSpPr>
          <p:pic>
            <p:nvPicPr>
              <p:cNvPr id="18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 rot="18845315">
              <a:off x="-5285271" y="4438840"/>
              <a:ext cx="20333497" cy="133735"/>
              <a:chOff x="-634647" y="3777547"/>
              <a:chExt cx="22619419" cy="148770"/>
            </a:xfrm>
          </p:grpSpPr>
          <p:pic>
            <p:nvPicPr>
              <p:cNvPr id="16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4647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8" descr="C:\Documents and Settings\Administrator\桌面\丝线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9400" y="3777547"/>
                <a:ext cx="11545372" cy="148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8" descr="C:\Documents and Settings\Administrator\桌面\丝线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35925">
              <a:off x="-181693" y="4119687"/>
              <a:ext cx="15567892" cy="20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C:\Documents and Settings\Administrator\桌面\丝线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9476">
            <a:off x="-6007504" y="2114515"/>
            <a:ext cx="15567891" cy="2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C:\Documents and Settings\Administrator\桌面\丝线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213">
            <a:off x="-3657164" y="1748284"/>
            <a:ext cx="12931554" cy="4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:\Documents and Settings\Administrator\桌面\丝线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2198">
            <a:off x="670651" y="2456811"/>
            <a:ext cx="11249864" cy="3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遮盖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0"/>
                </a:schemeClr>
              </a:gs>
              <a:gs pos="99000">
                <a:schemeClr val="tx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" y="3"/>
            <a:ext cx="9147386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88" y="-22488"/>
            <a:ext cx="9147175" cy="514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3" name="Group 18"/>
          <p:cNvGrpSpPr>
            <a:grpSpLocks noChangeAspect="1"/>
          </p:cNvGrpSpPr>
          <p:nvPr/>
        </p:nvGrpSpPr>
        <p:grpSpPr bwMode="auto">
          <a:xfrm rot="18020282">
            <a:off x="1702527" y="-902610"/>
            <a:ext cx="2212180" cy="7928819"/>
            <a:chOff x="-60" y="-451"/>
            <a:chExt cx="4369" cy="1402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534" name="Freeform 19"/>
            <p:cNvSpPr>
              <a:spLocks noEditPoints="1"/>
            </p:cNvSpPr>
            <p:nvPr/>
          </p:nvSpPr>
          <p:spPr bwMode="auto">
            <a:xfrm>
              <a:off x="593" y="-451"/>
              <a:ext cx="3716" cy="1402"/>
            </a:xfrm>
            <a:custGeom>
              <a:avLst/>
              <a:gdLst>
                <a:gd name="T0" fmla="*/ 812 w 945"/>
                <a:gd name="T1" fmla="*/ 883 h 2042"/>
                <a:gd name="T2" fmla="*/ 581 w 945"/>
                <a:gd name="T3" fmla="*/ 361 h 2042"/>
                <a:gd name="T4" fmla="*/ 674 w 945"/>
                <a:gd name="T5" fmla="*/ 314 h 2042"/>
                <a:gd name="T6" fmla="*/ 763 w 945"/>
                <a:gd name="T7" fmla="*/ 407 h 2042"/>
                <a:gd name="T8" fmla="*/ 625 w 945"/>
                <a:gd name="T9" fmla="*/ 209 h 2042"/>
                <a:gd name="T10" fmla="*/ 470 w 945"/>
                <a:gd name="T11" fmla="*/ 0 h 2042"/>
                <a:gd name="T12" fmla="*/ 378 w 945"/>
                <a:gd name="T13" fmla="*/ 144 h 2042"/>
                <a:gd name="T14" fmla="*/ 252 w 945"/>
                <a:gd name="T15" fmla="*/ 286 h 2042"/>
                <a:gd name="T16" fmla="*/ 336 w 945"/>
                <a:gd name="T17" fmla="*/ 426 h 2042"/>
                <a:gd name="T18" fmla="*/ 233 w 945"/>
                <a:gd name="T19" fmla="*/ 571 h 2042"/>
                <a:gd name="T20" fmla="*/ 7 w 945"/>
                <a:gd name="T21" fmla="*/ 760 h 2042"/>
                <a:gd name="T22" fmla="*/ 203 w 945"/>
                <a:gd name="T23" fmla="*/ 867 h 2042"/>
                <a:gd name="T24" fmla="*/ 268 w 945"/>
                <a:gd name="T25" fmla="*/ 771 h 2042"/>
                <a:gd name="T26" fmla="*/ 179 w 945"/>
                <a:gd name="T27" fmla="*/ 1207 h 2042"/>
                <a:gd name="T28" fmla="*/ 0 w 945"/>
                <a:gd name="T29" fmla="*/ 1546 h 2042"/>
                <a:gd name="T30" fmla="*/ 11 w 945"/>
                <a:gd name="T31" fmla="*/ 1770 h 2042"/>
                <a:gd name="T32" fmla="*/ 46 w 945"/>
                <a:gd name="T33" fmla="*/ 1693 h 2042"/>
                <a:gd name="T34" fmla="*/ 200 w 945"/>
                <a:gd name="T35" fmla="*/ 1280 h 2042"/>
                <a:gd name="T36" fmla="*/ 238 w 945"/>
                <a:gd name="T37" fmla="*/ 1464 h 2042"/>
                <a:gd name="T38" fmla="*/ 102 w 945"/>
                <a:gd name="T39" fmla="*/ 1695 h 2042"/>
                <a:gd name="T40" fmla="*/ 270 w 945"/>
                <a:gd name="T41" fmla="*/ 1692 h 2042"/>
                <a:gd name="T42" fmla="*/ 300 w 945"/>
                <a:gd name="T43" fmla="*/ 1721 h 2042"/>
                <a:gd name="T44" fmla="*/ 291 w 945"/>
                <a:gd name="T45" fmla="*/ 1499 h 2042"/>
                <a:gd name="T46" fmla="*/ 284 w 945"/>
                <a:gd name="T47" fmla="*/ 1303 h 2042"/>
                <a:gd name="T48" fmla="*/ 312 w 945"/>
                <a:gd name="T49" fmla="*/ 1079 h 2042"/>
                <a:gd name="T50" fmla="*/ 371 w 945"/>
                <a:gd name="T51" fmla="*/ 1060 h 2042"/>
                <a:gd name="T52" fmla="*/ 385 w 945"/>
                <a:gd name="T53" fmla="*/ 1450 h 2042"/>
                <a:gd name="T54" fmla="*/ 469 w 945"/>
                <a:gd name="T55" fmla="*/ 1212 h 2042"/>
                <a:gd name="T56" fmla="*/ 546 w 945"/>
                <a:gd name="T57" fmla="*/ 1210 h 2042"/>
                <a:gd name="T58" fmla="*/ 303 w 945"/>
                <a:gd name="T59" fmla="*/ 855 h 2042"/>
                <a:gd name="T60" fmla="*/ 343 w 945"/>
                <a:gd name="T61" fmla="*/ 645 h 2042"/>
                <a:gd name="T62" fmla="*/ 469 w 945"/>
                <a:gd name="T63" fmla="*/ 594 h 2042"/>
                <a:gd name="T64" fmla="*/ 585 w 945"/>
                <a:gd name="T65" fmla="*/ 659 h 2042"/>
                <a:gd name="T66" fmla="*/ 749 w 945"/>
                <a:gd name="T67" fmla="*/ 874 h 2042"/>
                <a:gd name="T68" fmla="*/ 700 w 945"/>
                <a:gd name="T69" fmla="*/ 792 h 2042"/>
                <a:gd name="T70" fmla="*/ 592 w 945"/>
                <a:gd name="T71" fmla="*/ 615 h 2042"/>
                <a:gd name="T72" fmla="*/ 632 w 945"/>
                <a:gd name="T73" fmla="*/ 725 h 2042"/>
                <a:gd name="T74" fmla="*/ 725 w 945"/>
                <a:gd name="T75" fmla="*/ 755 h 2042"/>
                <a:gd name="T76" fmla="*/ 837 w 945"/>
                <a:gd name="T77" fmla="*/ 949 h 2042"/>
                <a:gd name="T78" fmla="*/ 938 w 945"/>
                <a:gd name="T79" fmla="*/ 1196 h 2042"/>
                <a:gd name="T80" fmla="*/ 686 w 945"/>
                <a:gd name="T81" fmla="*/ 326 h 2042"/>
                <a:gd name="T82" fmla="*/ 28 w 945"/>
                <a:gd name="T83" fmla="*/ 1837 h 2042"/>
                <a:gd name="T84" fmla="*/ 254 w 945"/>
                <a:gd name="T85" fmla="*/ 1179 h 2042"/>
                <a:gd name="T86" fmla="*/ 242 w 945"/>
                <a:gd name="T87" fmla="*/ 589 h 2042"/>
                <a:gd name="T88" fmla="*/ 266 w 945"/>
                <a:gd name="T89" fmla="*/ 755 h 2042"/>
                <a:gd name="T90" fmla="*/ 324 w 945"/>
                <a:gd name="T91" fmla="*/ 606 h 2042"/>
                <a:gd name="T92" fmla="*/ 336 w 945"/>
                <a:gd name="T93" fmla="*/ 526 h 2042"/>
                <a:gd name="T94" fmla="*/ 550 w 945"/>
                <a:gd name="T95" fmla="*/ 104 h 2042"/>
                <a:gd name="T96" fmla="*/ 385 w 945"/>
                <a:gd name="T97" fmla="*/ 475 h 2042"/>
                <a:gd name="T98" fmla="*/ 403 w 945"/>
                <a:gd name="T99" fmla="*/ 496 h 2042"/>
                <a:gd name="T100" fmla="*/ 389 w 945"/>
                <a:gd name="T101" fmla="*/ 438 h 2042"/>
                <a:gd name="T102" fmla="*/ 389 w 945"/>
                <a:gd name="T103" fmla="*/ 258 h 2042"/>
                <a:gd name="T104" fmla="*/ 459 w 945"/>
                <a:gd name="T105" fmla="*/ 123 h 2042"/>
                <a:gd name="T106" fmla="*/ 548 w 945"/>
                <a:gd name="T107" fmla="*/ 433 h 2042"/>
                <a:gd name="T108" fmla="*/ 555 w 945"/>
                <a:gd name="T109" fmla="*/ 461 h 2042"/>
                <a:gd name="T110" fmla="*/ 492 w 945"/>
                <a:gd name="T111" fmla="*/ 669 h 2042"/>
                <a:gd name="T112" fmla="*/ 469 w 945"/>
                <a:gd name="T113" fmla="*/ 676 h 2042"/>
                <a:gd name="T114" fmla="*/ 807 w 945"/>
                <a:gd name="T115" fmla="*/ 976 h 2042"/>
                <a:gd name="T116" fmla="*/ 945 w 945"/>
                <a:gd name="T117" fmla="*/ 1217 h 2042"/>
                <a:gd name="T118" fmla="*/ 420 w 945"/>
                <a:gd name="T119" fmla="*/ 1599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" h="2042">
                  <a:moveTo>
                    <a:pt x="938" y="1184"/>
                  </a:moveTo>
                  <a:cubicBezTo>
                    <a:pt x="940" y="1174"/>
                    <a:pt x="945" y="1138"/>
                    <a:pt x="942" y="1126"/>
                  </a:cubicBezTo>
                  <a:cubicBezTo>
                    <a:pt x="938" y="1109"/>
                    <a:pt x="934" y="1113"/>
                    <a:pt x="940" y="1093"/>
                  </a:cubicBezTo>
                  <a:cubicBezTo>
                    <a:pt x="932" y="1087"/>
                    <a:pt x="931" y="1076"/>
                    <a:pt x="924" y="1070"/>
                  </a:cubicBezTo>
                  <a:cubicBezTo>
                    <a:pt x="907" y="1057"/>
                    <a:pt x="891" y="1048"/>
                    <a:pt x="877" y="1032"/>
                  </a:cubicBezTo>
                  <a:cubicBezTo>
                    <a:pt x="867" y="1022"/>
                    <a:pt x="870" y="1009"/>
                    <a:pt x="851" y="1007"/>
                  </a:cubicBezTo>
                  <a:cubicBezTo>
                    <a:pt x="850" y="998"/>
                    <a:pt x="844" y="996"/>
                    <a:pt x="847" y="986"/>
                  </a:cubicBezTo>
                  <a:cubicBezTo>
                    <a:pt x="848" y="979"/>
                    <a:pt x="857" y="973"/>
                    <a:pt x="854" y="963"/>
                  </a:cubicBezTo>
                  <a:cubicBezTo>
                    <a:pt x="852" y="959"/>
                    <a:pt x="846" y="952"/>
                    <a:pt x="844" y="949"/>
                  </a:cubicBezTo>
                  <a:cubicBezTo>
                    <a:pt x="844" y="932"/>
                    <a:pt x="844" y="932"/>
                    <a:pt x="844" y="932"/>
                  </a:cubicBezTo>
                  <a:cubicBezTo>
                    <a:pt x="842" y="927"/>
                    <a:pt x="832" y="923"/>
                    <a:pt x="830" y="918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4" y="897"/>
                    <a:pt x="818" y="895"/>
                    <a:pt x="812" y="893"/>
                  </a:cubicBezTo>
                  <a:cubicBezTo>
                    <a:pt x="812" y="883"/>
                    <a:pt x="812" y="883"/>
                    <a:pt x="812" y="883"/>
                  </a:cubicBezTo>
                  <a:cubicBezTo>
                    <a:pt x="808" y="878"/>
                    <a:pt x="798" y="872"/>
                    <a:pt x="795" y="867"/>
                  </a:cubicBezTo>
                  <a:cubicBezTo>
                    <a:pt x="789" y="854"/>
                    <a:pt x="794" y="842"/>
                    <a:pt x="786" y="832"/>
                  </a:cubicBezTo>
                  <a:cubicBezTo>
                    <a:pt x="781" y="826"/>
                    <a:pt x="771" y="823"/>
                    <a:pt x="765" y="818"/>
                  </a:cubicBezTo>
                  <a:cubicBezTo>
                    <a:pt x="763" y="796"/>
                    <a:pt x="739" y="776"/>
                    <a:pt x="737" y="748"/>
                  </a:cubicBezTo>
                  <a:cubicBezTo>
                    <a:pt x="722" y="745"/>
                    <a:pt x="661" y="711"/>
                    <a:pt x="653" y="701"/>
                  </a:cubicBezTo>
                  <a:cubicBezTo>
                    <a:pt x="647" y="693"/>
                    <a:pt x="649" y="676"/>
                    <a:pt x="644" y="666"/>
                  </a:cubicBezTo>
                  <a:cubicBezTo>
                    <a:pt x="637" y="655"/>
                    <a:pt x="622" y="649"/>
                    <a:pt x="616" y="638"/>
                  </a:cubicBezTo>
                  <a:cubicBezTo>
                    <a:pt x="609" y="626"/>
                    <a:pt x="619" y="615"/>
                    <a:pt x="616" y="603"/>
                  </a:cubicBezTo>
                  <a:cubicBezTo>
                    <a:pt x="613" y="595"/>
                    <a:pt x="602" y="590"/>
                    <a:pt x="599" y="582"/>
                  </a:cubicBezTo>
                  <a:cubicBezTo>
                    <a:pt x="599" y="568"/>
                    <a:pt x="598" y="554"/>
                    <a:pt x="597" y="540"/>
                  </a:cubicBezTo>
                  <a:cubicBezTo>
                    <a:pt x="594" y="532"/>
                    <a:pt x="588" y="520"/>
                    <a:pt x="585" y="510"/>
                  </a:cubicBezTo>
                  <a:cubicBezTo>
                    <a:pt x="565" y="502"/>
                    <a:pt x="561" y="500"/>
                    <a:pt x="562" y="470"/>
                  </a:cubicBezTo>
                  <a:cubicBezTo>
                    <a:pt x="580" y="447"/>
                    <a:pt x="560" y="415"/>
                    <a:pt x="567" y="391"/>
                  </a:cubicBezTo>
                  <a:cubicBezTo>
                    <a:pt x="570" y="379"/>
                    <a:pt x="579" y="377"/>
                    <a:pt x="581" y="361"/>
                  </a:cubicBezTo>
                  <a:cubicBezTo>
                    <a:pt x="578" y="357"/>
                    <a:pt x="577" y="356"/>
                    <a:pt x="576" y="351"/>
                  </a:cubicBezTo>
                  <a:cubicBezTo>
                    <a:pt x="574" y="351"/>
                    <a:pt x="574" y="351"/>
                    <a:pt x="574" y="351"/>
                  </a:cubicBezTo>
                  <a:cubicBezTo>
                    <a:pt x="573" y="356"/>
                    <a:pt x="573" y="356"/>
                    <a:pt x="571" y="358"/>
                  </a:cubicBezTo>
                  <a:cubicBezTo>
                    <a:pt x="571" y="342"/>
                    <a:pt x="571" y="342"/>
                    <a:pt x="571" y="342"/>
                  </a:cubicBezTo>
                  <a:cubicBezTo>
                    <a:pt x="577" y="335"/>
                    <a:pt x="588" y="304"/>
                    <a:pt x="590" y="295"/>
                  </a:cubicBezTo>
                  <a:cubicBezTo>
                    <a:pt x="596" y="295"/>
                    <a:pt x="601" y="295"/>
                    <a:pt x="604" y="293"/>
                  </a:cubicBezTo>
                  <a:cubicBezTo>
                    <a:pt x="592" y="289"/>
                    <a:pt x="595" y="277"/>
                    <a:pt x="595" y="267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604" y="277"/>
                    <a:pt x="604" y="277"/>
                    <a:pt x="604" y="277"/>
                  </a:cubicBezTo>
                  <a:cubicBezTo>
                    <a:pt x="612" y="275"/>
                    <a:pt x="608" y="278"/>
                    <a:pt x="611" y="272"/>
                  </a:cubicBezTo>
                  <a:cubicBezTo>
                    <a:pt x="608" y="268"/>
                    <a:pt x="606" y="263"/>
                    <a:pt x="604" y="258"/>
                  </a:cubicBezTo>
                  <a:cubicBezTo>
                    <a:pt x="610" y="257"/>
                    <a:pt x="616" y="256"/>
                    <a:pt x="623" y="256"/>
                  </a:cubicBezTo>
                  <a:cubicBezTo>
                    <a:pt x="627" y="276"/>
                    <a:pt x="641" y="297"/>
                    <a:pt x="651" y="314"/>
                  </a:cubicBezTo>
                  <a:cubicBezTo>
                    <a:pt x="659" y="312"/>
                    <a:pt x="665" y="312"/>
                    <a:pt x="674" y="314"/>
                  </a:cubicBezTo>
                  <a:cubicBezTo>
                    <a:pt x="675" y="320"/>
                    <a:pt x="676" y="326"/>
                    <a:pt x="676" y="333"/>
                  </a:cubicBezTo>
                  <a:cubicBezTo>
                    <a:pt x="671" y="332"/>
                    <a:pt x="665" y="331"/>
                    <a:pt x="660" y="330"/>
                  </a:cubicBezTo>
                  <a:cubicBezTo>
                    <a:pt x="655" y="322"/>
                    <a:pt x="619" y="282"/>
                    <a:pt x="611" y="277"/>
                  </a:cubicBezTo>
                  <a:cubicBezTo>
                    <a:pt x="611" y="284"/>
                    <a:pt x="611" y="284"/>
                    <a:pt x="611" y="284"/>
                  </a:cubicBezTo>
                  <a:cubicBezTo>
                    <a:pt x="620" y="290"/>
                    <a:pt x="621" y="303"/>
                    <a:pt x="627" y="312"/>
                  </a:cubicBezTo>
                  <a:cubicBezTo>
                    <a:pt x="637" y="324"/>
                    <a:pt x="657" y="330"/>
                    <a:pt x="667" y="342"/>
                  </a:cubicBezTo>
                  <a:cubicBezTo>
                    <a:pt x="671" y="339"/>
                    <a:pt x="669" y="339"/>
                    <a:pt x="676" y="337"/>
                  </a:cubicBezTo>
                  <a:cubicBezTo>
                    <a:pt x="680" y="346"/>
                    <a:pt x="690" y="358"/>
                    <a:pt x="693" y="365"/>
                  </a:cubicBezTo>
                  <a:cubicBezTo>
                    <a:pt x="696" y="376"/>
                    <a:pt x="689" y="381"/>
                    <a:pt x="688" y="391"/>
                  </a:cubicBezTo>
                  <a:cubicBezTo>
                    <a:pt x="692" y="394"/>
                    <a:pt x="693" y="396"/>
                    <a:pt x="695" y="400"/>
                  </a:cubicBezTo>
                  <a:cubicBezTo>
                    <a:pt x="722" y="403"/>
                    <a:pt x="728" y="405"/>
                    <a:pt x="751" y="405"/>
                  </a:cubicBezTo>
                  <a:cubicBezTo>
                    <a:pt x="753" y="414"/>
                    <a:pt x="767" y="419"/>
                    <a:pt x="772" y="417"/>
                  </a:cubicBezTo>
                  <a:cubicBezTo>
                    <a:pt x="779" y="414"/>
                    <a:pt x="779" y="414"/>
                    <a:pt x="781" y="407"/>
                  </a:cubicBezTo>
                  <a:cubicBezTo>
                    <a:pt x="773" y="409"/>
                    <a:pt x="771" y="409"/>
                    <a:pt x="763" y="407"/>
                  </a:cubicBezTo>
                  <a:cubicBezTo>
                    <a:pt x="760" y="402"/>
                    <a:pt x="759" y="403"/>
                    <a:pt x="758" y="396"/>
                  </a:cubicBezTo>
                  <a:cubicBezTo>
                    <a:pt x="764" y="395"/>
                    <a:pt x="761" y="397"/>
                    <a:pt x="763" y="391"/>
                  </a:cubicBezTo>
                  <a:cubicBezTo>
                    <a:pt x="758" y="388"/>
                    <a:pt x="759" y="386"/>
                    <a:pt x="753" y="384"/>
                  </a:cubicBezTo>
                  <a:cubicBezTo>
                    <a:pt x="748" y="388"/>
                    <a:pt x="742" y="390"/>
                    <a:pt x="732" y="391"/>
                  </a:cubicBezTo>
                  <a:cubicBezTo>
                    <a:pt x="721" y="376"/>
                    <a:pt x="706" y="380"/>
                    <a:pt x="702" y="354"/>
                  </a:cubicBezTo>
                  <a:cubicBezTo>
                    <a:pt x="720" y="353"/>
                    <a:pt x="725" y="354"/>
                    <a:pt x="739" y="356"/>
                  </a:cubicBezTo>
                  <a:cubicBezTo>
                    <a:pt x="739" y="351"/>
                    <a:pt x="739" y="351"/>
                    <a:pt x="739" y="351"/>
                  </a:cubicBezTo>
                  <a:cubicBezTo>
                    <a:pt x="725" y="348"/>
                    <a:pt x="707" y="343"/>
                    <a:pt x="695" y="351"/>
                  </a:cubicBezTo>
                  <a:cubicBezTo>
                    <a:pt x="694" y="335"/>
                    <a:pt x="699" y="328"/>
                    <a:pt x="697" y="309"/>
                  </a:cubicBezTo>
                  <a:cubicBezTo>
                    <a:pt x="669" y="301"/>
                    <a:pt x="691" y="291"/>
                    <a:pt x="679" y="274"/>
                  </a:cubicBezTo>
                  <a:cubicBezTo>
                    <a:pt x="673" y="266"/>
                    <a:pt x="661" y="252"/>
                    <a:pt x="653" y="246"/>
                  </a:cubicBezTo>
                  <a:cubicBezTo>
                    <a:pt x="649" y="243"/>
                    <a:pt x="642" y="243"/>
                    <a:pt x="639" y="239"/>
                  </a:cubicBezTo>
                  <a:cubicBezTo>
                    <a:pt x="636" y="235"/>
                    <a:pt x="629" y="227"/>
                    <a:pt x="627" y="223"/>
                  </a:cubicBezTo>
                  <a:cubicBezTo>
                    <a:pt x="627" y="218"/>
                    <a:pt x="626" y="214"/>
                    <a:pt x="625" y="209"/>
                  </a:cubicBezTo>
                  <a:cubicBezTo>
                    <a:pt x="619" y="202"/>
                    <a:pt x="606" y="201"/>
                    <a:pt x="599" y="195"/>
                  </a:cubicBezTo>
                  <a:cubicBezTo>
                    <a:pt x="595" y="190"/>
                    <a:pt x="587" y="168"/>
                    <a:pt x="585" y="160"/>
                  </a:cubicBezTo>
                  <a:cubicBezTo>
                    <a:pt x="576" y="160"/>
                    <a:pt x="575" y="161"/>
                    <a:pt x="571" y="155"/>
                  </a:cubicBezTo>
                  <a:cubicBezTo>
                    <a:pt x="555" y="138"/>
                    <a:pt x="563" y="121"/>
                    <a:pt x="564" y="99"/>
                  </a:cubicBezTo>
                  <a:cubicBezTo>
                    <a:pt x="551" y="92"/>
                    <a:pt x="539" y="85"/>
                    <a:pt x="539" y="64"/>
                  </a:cubicBezTo>
                  <a:cubicBezTo>
                    <a:pt x="547" y="59"/>
                    <a:pt x="554" y="47"/>
                    <a:pt x="557" y="36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61" y="12"/>
                    <a:pt x="572" y="6"/>
                    <a:pt x="577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63" y="6"/>
                    <a:pt x="553" y="12"/>
                    <a:pt x="550" y="18"/>
                  </a:cubicBezTo>
                  <a:cubicBezTo>
                    <a:pt x="542" y="35"/>
                    <a:pt x="555" y="52"/>
                    <a:pt x="529" y="57"/>
                  </a:cubicBezTo>
                  <a:cubicBezTo>
                    <a:pt x="523" y="48"/>
                    <a:pt x="511" y="46"/>
                    <a:pt x="506" y="36"/>
                  </a:cubicBezTo>
                  <a:cubicBezTo>
                    <a:pt x="502" y="31"/>
                    <a:pt x="499" y="8"/>
                    <a:pt x="497" y="0"/>
                  </a:cubicBezTo>
                  <a:cubicBezTo>
                    <a:pt x="485" y="0"/>
                    <a:pt x="470" y="0"/>
                    <a:pt x="470" y="0"/>
                  </a:cubicBezTo>
                  <a:cubicBezTo>
                    <a:pt x="495" y="11"/>
                    <a:pt x="485" y="29"/>
                    <a:pt x="497" y="46"/>
                  </a:cubicBezTo>
                  <a:cubicBezTo>
                    <a:pt x="503" y="49"/>
                    <a:pt x="509" y="53"/>
                    <a:pt x="515" y="57"/>
                  </a:cubicBezTo>
                  <a:cubicBezTo>
                    <a:pt x="527" y="74"/>
                    <a:pt x="533" y="104"/>
                    <a:pt x="534" y="130"/>
                  </a:cubicBezTo>
                  <a:cubicBezTo>
                    <a:pt x="528" y="133"/>
                    <a:pt x="526" y="134"/>
                    <a:pt x="515" y="134"/>
                  </a:cubicBezTo>
                  <a:cubicBezTo>
                    <a:pt x="509" y="128"/>
                    <a:pt x="496" y="121"/>
                    <a:pt x="487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48" y="108"/>
                    <a:pt x="419" y="79"/>
                    <a:pt x="401" y="62"/>
                  </a:cubicBezTo>
                  <a:cubicBezTo>
                    <a:pt x="400" y="39"/>
                    <a:pt x="398" y="23"/>
                    <a:pt x="400" y="0"/>
                  </a:cubicBezTo>
                  <a:cubicBezTo>
                    <a:pt x="400" y="0"/>
                    <a:pt x="379" y="0"/>
                    <a:pt x="371" y="0"/>
                  </a:cubicBezTo>
                  <a:cubicBezTo>
                    <a:pt x="368" y="9"/>
                    <a:pt x="363" y="17"/>
                    <a:pt x="359" y="25"/>
                  </a:cubicBezTo>
                  <a:cubicBezTo>
                    <a:pt x="369" y="36"/>
                    <a:pt x="360" y="44"/>
                    <a:pt x="366" y="64"/>
                  </a:cubicBezTo>
                  <a:cubicBezTo>
                    <a:pt x="370" y="76"/>
                    <a:pt x="382" y="85"/>
                    <a:pt x="387" y="95"/>
                  </a:cubicBezTo>
                  <a:cubicBezTo>
                    <a:pt x="391" y="104"/>
                    <a:pt x="387" y="128"/>
                    <a:pt x="385" y="141"/>
                  </a:cubicBezTo>
                  <a:cubicBezTo>
                    <a:pt x="382" y="142"/>
                    <a:pt x="380" y="143"/>
                    <a:pt x="378" y="144"/>
                  </a:cubicBezTo>
                  <a:cubicBezTo>
                    <a:pt x="368" y="149"/>
                    <a:pt x="351" y="140"/>
                    <a:pt x="338" y="141"/>
                  </a:cubicBezTo>
                  <a:cubicBezTo>
                    <a:pt x="338" y="133"/>
                    <a:pt x="339" y="121"/>
                    <a:pt x="336" y="116"/>
                  </a:cubicBezTo>
                  <a:cubicBezTo>
                    <a:pt x="334" y="138"/>
                    <a:pt x="333" y="161"/>
                    <a:pt x="331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4" y="191"/>
                    <a:pt x="311" y="192"/>
                    <a:pt x="310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6" y="197"/>
                    <a:pt x="315" y="197"/>
                    <a:pt x="322" y="195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18" y="207"/>
                    <a:pt x="319" y="221"/>
                    <a:pt x="319" y="230"/>
                  </a:cubicBezTo>
                  <a:cubicBezTo>
                    <a:pt x="310" y="235"/>
                    <a:pt x="300" y="244"/>
                    <a:pt x="298" y="258"/>
                  </a:cubicBezTo>
                  <a:cubicBezTo>
                    <a:pt x="288" y="259"/>
                    <a:pt x="278" y="259"/>
                    <a:pt x="268" y="260"/>
                  </a:cubicBezTo>
                  <a:cubicBezTo>
                    <a:pt x="261" y="272"/>
                    <a:pt x="251" y="278"/>
                    <a:pt x="235" y="281"/>
                  </a:cubicBezTo>
                  <a:cubicBezTo>
                    <a:pt x="237" y="284"/>
                    <a:pt x="235" y="281"/>
                    <a:pt x="238" y="284"/>
                  </a:cubicBezTo>
                  <a:cubicBezTo>
                    <a:pt x="241" y="286"/>
                    <a:pt x="245" y="286"/>
                    <a:pt x="252" y="286"/>
                  </a:cubicBezTo>
                  <a:cubicBezTo>
                    <a:pt x="263" y="268"/>
                    <a:pt x="275" y="267"/>
                    <a:pt x="301" y="270"/>
                  </a:cubicBezTo>
                  <a:cubicBezTo>
                    <a:pt x="303" y="265"/>
                    <a:pt x="307" y="257"/>
                    <a:pt x="310" y="253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13" y="262"/>
                    <a:pt x="313" y="269"/>
                    <a:pt x="312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0"/>
                    <a:pt x="319" y="258"/>
                    <a:pt x="322" y="253"/>
                  </a:cubicBezTo>
                  <a:cubicBezTo>
                    <a:pt x="324" y="250"/>
                    <a:pt x="328" y="248"/>
                    <a:pt x="331" y="246"/>
                  </a:cubicBezTo>
                  <a:cubicBezTo>
                    <a:pt x="331" y="251"/>
                    <a:pt x="331" y="251"/>
                    <a:pt x="331" y="251"/>
                  </a:cubicBezTo>
                  <a:cubicBezTo>
                    <a:pt x="312" y="276"/>
                    <a:pt x="327" y="352"/>
                    <a:pt x="333" y="368"/>
                  </a:cubicBezTo>
                  <a:cubicBezTo>
                    <a:pt x="341" y="385"/>
                    <a:pt x="329" y="395"/>
                    <a:pt x="347" y="405"/>
                  </a:cubicBezTo>
                  <a:cubicBezTo>
                    <a:pt x="347" y="407"/>
                    <a:pt x="347" y="407"/>
                    <a:pt x="347" y="407"/>
                  </a:cubicBezTo>
                  <a:cubicBezTo>
                    <a:pt x="339" y="408"/>
                    <a:pt x="341" y="406"/>
                    <a:pt x="338" y="412"/>
                  </a:cubicBezTo>
                  <a:cubicBezTo>
                    <a:pt x="345" y="419"/>
                    <a:pt x="340" y="418"/>
                    <a:pt x="336" y="426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8" y="442"/>
                    <a:pt x="338" y="442"/>
                    <a:pt x="338" y="442"/>
                  </a:cubicBezTo>
                  <a:cubicBezTo>
                    <a:pt x="336" y="440"/>
                    <a:pt x="335" y="437"/>
                    <a:pt x="333" y="435"/>
                  </a:cubicBezTo>
                  <a:cubicBezTo>
                    <a:pt x="333" y="443"/>
                    <a:pt x="332" y="446"/>
                    <a:pt x="331" y="452"/>
                  </a:cubicBezTo>
                  <a:cubicBezTo>
                    <a:pt x="321" y="452"/>
                    <a:pt x="320" y="451"/>
                    <a:pt x="317" y="459"/>
                  </a:cubicBezTo>
                  <a:cubicBezTo>
                    <a:pt x="309" y="473"/>
                    <a:pt x="330" y="477"/>
                    <a:pt x="324" y="496"/>
                  </a:cubicBezTo>
                  <a:cubicBezTo>
                    <a:pt x="322" y="497"/>
                    <a:pt x="321" y="497"/>
                    <a:pt x="319" y="498"/>
                  </a:cubicBezTo>
                  <a:cubicBezTo>
                    <a:pt x="320" y="505"/>
                    <a:pt x="321" y="512"/>
                    <a:pt x="322" y="519"/>
                  </a:cubicBezTo>
                  <a:cubicBezTo>
                    <a:pt x="319" y="526"/>
                    <a:pt x="309" y="528"/>
                    <a:pt x="305" y="533"/>
                  </a:cubicBezTo>
                  <a:cubicBezTo>
                    <a:pt x="303" y="537"/>
                    <a:pt x="304" y="547"/>
                    <a:pt x="303" y="550"/>
                  </a:cubicBezTo>
                  <a:cubicBezTo>
                    <a:pt x="282" y="549"/>
                    <a:pt x="276" y="575"/>
                    <a:pt x="252" y="580"/>
                  </a:cubicBezTo>
                  <a:cubicBezTo>
                    <a:pt x="247" y="575"/>
                    <a:pt x="243" y="572"/>
                    <a:pt x="233" y="571"/>
                  </a:cubicBezTo>
                  <a:cubicBezTo>
                    <a:pt x="230" y="575"/>
                    <a:pt x="230" y="575"/>
                    <a:pt x="228" y="582"/>
                  </a:cubicBezTo>
                  <a:cubicBezTo>
                    <a:pt x="233" y="590"/>
                    <a:pt x="229" y="630"/>
                    <a:pt x="228" y="648"/>
                  </a:cubicBezTo>
                  <a:cubicBezTo>
                    <a:pt x="226" y="650"/>
                    <a:pt x="228" y="647"/>
                    <a:pt x="226" y="650"/>
                  </a:cubicBezTo>
                  <a:cubicBezTo>
                    <a:pt x="200" y="650"/>
                    <a:pt x="192" y="684"/>
                    <a:pt x="170" y="694"/>
                  </a:cubicBezTo>
                  <a:cubicBezTo>
                    <a:pt x="163" y="698"/>
                    <a:pt x="134" y="710"/>
                    <a:pt x="130" y="711"/>
                  </a:cubicBezTo>
                  <a:cubicBezTo>
                    <a:pt x="123" y="712"/>
                    <a:pt x="126" y="707"/>
                    <a:pt x="123" y="706"/>
                  </a:cubicBezTo>
                  <a:cubicBezTo>
                    <a:pt x="116" y="703"/>
                    <a:pt x="113" y="710"/>
                    <a:pt x="109" y="711"/>
                  </a:cubicBezTo>
                  <a:cubicBezTo>
                    <a:pt x="95" y="715"/>
                    <a:pt x="84" y="705"/>
                    <a:pt x="74" y="711"/>
                  </a:cubicBezTo>
                  <a:cubicBezTo>
                    <a:pt x="74" y="713"/>
                    <a:pt x="73" y="715"/>
                    <a:pt x="72" y="718"/>
                  </a:cubicBezTo>
                  <a:cubicBezTo>
                    <a:pt x="69" y="718"/>
                    <a:pt x="66" y="719"/>
                    <a:pt x="63" y="720"/>
                  </a:cubicBezTo>
                  <a:cubicBezTo>
                    <a:pt x="56" y="726"/>
                    <a:pt x="51" y="738"/>
                    <a:pt x="44" y="743"/>
                  </a:cubicBezTo>
                  <a:cubicBezTo>
                    <a:pt x="36" y="749"/>
                    <a:pt x="12" y="750"/>
                    <a:pt x="0" y="755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7" y="760"/>
                    <a:pt x="7" y="760"/>
                    <a:pt x="7" y="760"/>
                  </a:cubicBezTo>
                  <a:cubicBezTo>
                    <a:pt x="21" y="751"/>
                    <a:pt x="42" y="754"/>
                    <a:pt x="53" y="743"/>
                  </a:cubicBezTo>
                  <a:cubicBezTo>
                    <a:pt x="62" y="734"/>
                    <a:pt x="70" y="719"/>
                    <a:pt x="84" y="715"/>
                  </a:cubicBezTo>
                  <a:cubicBezTo>
                    <a:pt x="87" y="714"/>
                    <a:pt x="100" y="719"/>
                    <a:pt x="107" y="718"/>
                  </a:cubicBezTo>
                  <a:cubicBezTo>
                    <a:pt x="114" y="713"/>
                    <a:pt x="114" y="713"/>
                    <a:pt x="114" y="713"/>
                  </a:cubicBezTo>
                  <a:cubicBezTo>
                    <a:pt x="119" y="712"/>
                    <a:pt x="133" y="718"/>
                    <a:pt x="142" y="715"/>
                  </a:cubicBezTo>
                  <a:cubicBezTo>
                    <a:pt x="149" y="713"/>
                    <a:pt x="158" y="704"/>
                    <a:pt x="165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96" y="691"/>
                    <a:pt x="201" y="662"/>
                    <a:pt x="228" y="657"/>
                  </a:cubicBezTo>
                  <a:cubicBezTo>
                    <a:pt x="235" y="671"/>
                    <a:pt x="244" y="672"/>
                    <a:pt x="245" y="692"/>
                  </a:cubicBezTo>
                  <a:cubicBezTo>
                    <a:pt x="231" y="709"/>
                    <a:pt x="254" y="748"/>
                    <a:pt x="259" y="767"/>
                  </a:cubicBezTo>
                  <a:cubicBezTo>
                    <a:pt x="251" y="772"/>
                    <a:pt x="236" y="785"/>
                    <a:pt x="233" y="795"/>
                  </a:cubicBezTo>
                  <a:cubicBezTo>
                    <a:pt x="233" y="825"/>
                    <a:pt x="233" y="825"/>
                    <a:pt x="233" y="825"/>
                  </a:cubicBezTo>
                  <a:cubicBezTo>
                    <a:pt x="231" y="831"/>
                    <a:pt x="226" y="831"/>
                    <a:pt x="228" y="839"/>
                  </a:cubicBezTo>
                  <a:cubicBezTo>
                    <a:pt x="223" y="849"/>
                    <a:pt x="208" y="856"/>
                    <a:pt x="203" y="867"/>
                  </a:cubicBezTo>
                  <a:cubicBezTo>
                    <a:pt x="195" y="883"/>
                    <a:pt x="207" y="897"/>
                    <a:pt x="198" y="909"/>
                  </a:cubicBezTo>
                  <a:cubicBezTo>
                    <a:pt x="197" y="906"/>
                    <a:pt x="198" y="907"/>
                    <a:pt x="196" y="907"/>
                  </a:cubicBezTo>
                  <a:cubicBezTo>
                    <a:pt x="194" y="909"/>
                    <a:pt x="195" y="907"/>
                    <a:pt x="193" y="911"/>
                  </a:cubicBezTo>
                  <a:cubicBezTo>
                    <a:pt x="203" y="911"/>
                    <a:pt x="203" y="911"/>
                    <a:pt x="203" y="911"/>
                  </a:cubicBezTo>
                  <a:cubicBezTo>
                    <a:pt x="203" y="909"/>
                    <a:pt x="204" y="907"/>
                    <a:pt x="205" y="904"/>
                  </a:cubicBezTo>
                  <a:cubicBezTo>
                    <a:pt x="209" y="898"/>
                    <a:pt x="208" y="880"/>
                    <a:pt x="207" y="869"/>
                  </a:cubicBezTo>
                  <a:cubicBezTo>
                    <a:pt x="217" y="863"/>
                    <a:pt x="240" y="854"/>
                    <a:pt x="242" y="841"/>
                  </a:cubicBezTo>
                  <a:cubicBezTo>
                    <a:pt x="237" y="833"/>
                    <a:pt x="243" y="826"/>
                    <a:pt x="245" y="820"/>
                  </a:cubicBezTo>
                  <a:cubicBezTo>
                    <a:pt x="244" y="813"/>
                    <a:pt x="243" y="806"/>
                    <a:pt x="242" y="799"/>
                  </a:cubicBezTo>
                  <a:cubicBezTo>
                    <a:pt x="244" y="796"/>
                    <a:pt x="252" y="791"/>
                    <a:pt x="254" y="788"/>
                  </a:cubicBezTo>
                  <a:cubicBezTo>
                    <a:pt x="254" y="778"/>
                    <a:pt x="254" y="778"/>
                    <a:pt x="254" y="778"/>
                  </a:cubicBezTo>
                  <a:cubicBezTo>
                    <a:pt x="254" y="778"/>
                    <a:pt x="263" y="779"/>
                    <a:pt x="266" y="776"/>
                  </a:cubicBezTo>
                  <a:cubicBezTo>
                    <a:pt x="268" y="773"/>
                    <a:pt x="266" y="769"/>
                    <a:pt x="268" y="767"/>
                  </a:cubicBezTo>
                  <a:cubicBezTo>
                    <a:pt x="268" y="771"/>
                    <a:pt x="268" y="771"/>
                    <a:pt x="268" y="771"/>
                  </a:cubicBezTo>
                  <a:cubicBezTo>
                    <a:pt x="275" y="786"/>
                    <a:pt x="260" y="847"/>
                    <a:pt x="268" y="874"/>
                  </a:cubicBezTo>
                  <a:cubicBezTo>
                    <a:pt x="272" y="887"/>
                    <a:pt x="281" y="904"/>
                    <a:pt x="277" y="916"/>
                  </a:cubicBezTo>
                  <a:cubicBezTo>
                    <a:pt x="276" y="921"/>
                    <a:pt x="267" y="924"/>
                    <a:pt x="268" y="932"/>
                  </a:cubicBezTo>
                  <a:cubicBezTo>
                    <a:pt x="275" y="970"/>
                    <a:pt x="275" y="1001"/>
                    <a:pt x="275" y="1042"/>
                  </a:cubicBezTo>
                  <a:cubicBezTo>
                    <a:pt x="270" y="1043"/>
                    <a:pt x="271" y="1042"/>
                    <a:pt x="268" y="1044"/>
                  </a:cubicBezTo>
                  <a:cubicBezTo>
                    <a:pt x="277" y="1051"/>
                    <a:pt x="280" y="1069"/>
                    <a:pt x="273" y="1079"/>
                  </a:cubicBezTo>
                  <a:cubicBezTo>
                    <a:pt x="272" y="1074"/>
                    <a:pt x="272" y="1075"/>
                    <a:pt x="270" y="1072"/>
                  </a:cubicBezTo>
                  <a:cubicBezTo>
                    <a:pt x="270" y="1077"/>
                    <a:pt x="270" y="1077"/>
                    <a:pt x="270" y="1077"/>
                  </a:cubicBezTo>
                  <a:cubicBezTo>
                    <a:pt x="260" y="1087"/>
                    <a:pt x="272" y="1095"/>
                    <a:pt x="263" y="1109"/>
                  </a:cubicBezTo>
                  <a:cubicBezTo>
                    <a:pt x="261" y="1113"/>
                    <a:pt x="247" y="1124"/>
                    <a:pt x="245" y="1133"/>
                  </a:cubicBezTo>
                  <a:cubicBezTo>
                    <a:pt x="243" y="1139"/>
                    <a:pt x="249" y="1143"/>
                    <a:pt x="242" y="1149"/>
                  </a:cubicBezTo>
                  <a:cubicBezTo>
                    <a:pt x="240" y="1151"/>
                    <a:pt x="235" y="1149"/>
                    <a:pt x="231" y="1154"/>
                  </a:cubicBezTo>
                  <a:cubicBezTo>
                    <a:pt x="224" y="1161"/>
                    <a:pt x="223" y="1177"/>
                    <a:pt x="214" y="1182"/>
                  </a:cubicBezTo>
                  <a:cubicBezTo>
                    <a:pt x="201" y="1190"/>
                    <a:pt x="183" y="1198"/>
                    <a:pt x="179" y="1207"/>
                  </a:cubicBezTo>
                  <a:cubicBezTo>
                    <a:pt x="184" y="1207"/>
                    <a:pt x="184" y="1207"/>
                    <a:pt x="184" y="1207"/>
                  </a:cubicBezTo>
                  <a:cubicBezTo>
                    <a:pt x="187" y="1209"/>
                    <a:pt x="186" y="1209"/>
                    <a:pt x="191" y="1210"/>
                  </a:cubicBezTo>
                  <a:cubicBezTo>
                    <a:pt x="197" y="1202"/>
                    <a:pt x="205" y="1191"/>
                    <a:pt x="217" y="1189"/>
                  </a:cubicBezTo>
                  <a:cubicBezTo>
                    <a:pt x="220" y="1198"/>
                    <a:pt x="219" y="1215"/>
                    <a:pt x="219" y="1228"/>
                  </a:cubicBezTo>
                  <a:cubicBezTo>
                    <a:pt x="205" y="1234"/>
                    <a:pt x="197" y="1249"/>
                    <a:pt x="191" y="1261"/>
                  </a:cubicBezTo>
                  <a:cubicBezTo>
                    <a:pt x="190" y="1266"/>
                    <a:pt x="189" y="1270"/>
                    <a:pt x="189" y="1275"/>
                  </a:cubicBezTo>
                  <a:cubicBezTo>
                    <a:pt x="178" y="1289"/>
                    <a:pt x="152" y="1291"/>
                    <a:pt x="144" y="1308"/>
                  </a:cubicBezTo>
                  <a:cubicBezTo>
                    <a:pt x="152" y="1316"/>
                    <a:pt x="148" y="1331"/>
                    <a:pt x="147" y="1343"/>
                  </a:cubicBezTo>
                  <a:cubicBezTo>
                    <a:pt x="116" y="1365"/>
                    <a:pt x="119" y="1394"/>
                    <a:pt x="100" y="1427"/>
                  </a:cubicBezTo>
                  <a:cubicBezTo>
                    <a:pt x="98" y="1430"/>
                    <a:pt x="87" y="1439"/>
                    <a:pt x="86" y="1441"/>
                  </a:cubicBezTo>
                  <a:cubicBezTo>
                    <a:pt x="84" y="1445"/>
                    <a:pt x="82" y="1470"/>
                    <a:pt x="81" y="1476"/>
                  </a:cubicBezTo>
                  <a:cubicBezTo>
                    <a:pt x="76" y="1479"/>
                    <a:pt x="70" y="1487"/>
                    <a:pt x="65" y="1490"/>
                  </a:cubicBezTo>
                  <a:cubicBezTo>
                    <a:pt x="53" y="1496"/>
                    <a:pt x="39" y="1495"/>
                    <a:pt x="30" y="1504"/>
                  </a:cubicBezTo>
                  <a:cubicBezTo>
                    <a:pt x="14" y="1519"/>
                    <a:pt x="25" y="1534"/>
                    <a:pt x="0" y="1546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9" y="1548"/>
                    <a:pt x="9" y="1548"/>
                    <a:pt x="9" y="1548"/>
                  </a:cubicBezTo>
                  <a:cubicBezTo>
                    <a:pt x="11" y="1546"/>
                    <a:pt x="15" y="1545"/>
                    <a:pt x="18" y="1543"/>
                  </a:cubicBezTo>
                  <a:cubicBezTo>
                    <a:pt x="18" y="1550"/>
                    <a:pt x="18" y="1550"/>
                    <a:pt x="18" y="1550"/>
                  </a:cubicBezTo>
                  <a:cubicBezTo>
                    <a:pt x="14" y="1555"/>
                    <a:pt x="13" y="1557"/>
                    <a:pt x="11" y="1564"/>
                  </a:cubicBezTo>
                  <a:cubicBezTo>
                    <a:pt x="16" y="1564"/>
                    <a:pt x="16" y="1564"/>
                    <a:pt x="16" y="1564"/>
                  </a:cubicBezTo>
                  <a:cubicBezTo>
                    <a:pt x="20" y="1561"/>
                    <a:pt x="18" y="1562"/>
                    <a:pt x="21" y="1562"/>
                  </a:cubicBezTo>
                  <a:cubicBezTo>
                    <a:pt x="32" y="1576"/>
                    <a:pt x="33" y="1606"/>
                    <a:pt x="23" y="1620"/>
                  </a:cubicBezTo>
                  <a:cubicBezTo>
                    <a:pt x="25" y="1627"/>
                    <a:pt x="29" y="1630"/>
                    <a:pt x="30" y="1639"/>
                  </a:cubicBezTo>
                  <a:cubicBezTo>
                    <a:pt x="37" y="1639"/>
                    <a:pt x="37" y="1639"/>
                    <a:pt x="37" y="1639"/>
                  </a:cubicBezTo>
                  <a:cubicBezTo>
                    <a:pt x="38" y="1651"/>
                    <a:pt x="47" y="1658"/>
                    <a:pt x="46" y="1669"/>
                  </a:cubicBezTo>
                  <a:cubicBezTo>
                    <a:pt x="45" y="1683"/>
                    <a:pt x="32" y="1688"/>
                    <a:pt x="28" y="1697"/>
                  </a:cubicBezTo>
                  <a:cubicBezTo>
                    <a:pt x="25" y="1703"/>
                    <a:pt x="29" y="1722"/>
                    <a:pt x="25" y="1732"/>
                  </a:cubicBezTo>
                  <a:cubicBezTo>
                    <a:pt x="20" y="1749"/>
                    <a:pt x="12" y="1748"/>
                    <a:pt x="11" y="1770"/>
                  </a:cubicBezTo>
                  <a:cubicBezTo>
                    <a:pt x="19" y="1772"/>
                    <a:pt x="15" y="1769"/>
                    <a:pt x="18" y="1774"/>
                  </a:cubicBezTo>
                  <a:cubicBezTo>
                    <a:pt x="16" y="1772"/>
                    <a:pt x="18" y="1775"/>
                    <a:pt x="16" y="1772"/>
                  </a:cubicBezTo>
                  <a:cubicBezTo>
                    <a:pt x="9" y="1772"/>
                    <a:pt x="15" y="1774"/>
                    <a:pt x="9" y="1770"/>
                  </a:cubicBezTo>
                  <a:cubicBezTo>
                    <a:pt x="11" y="1784"/>
                    <a:pt x="18" y="1788"/>
                    <a:pt x="21" y="1800"/>
                  </a:cubicBezTo>
                  <a:cubicBezTo>
                    <a:pt x="23" y="1809"/>
                    <a:pt x="17" y="1819"/>
                    <a:pt x="16" y="1826"/>
                  </a:cubicBezTo>
                  <a:cubicBezTo>
                    <a:pt x="12" y="1845"/>
                    <a:pt x="19" y="1871"/>
                    <a:pt x="16" y="1882"/>
                  </a:cubicBezTo>
                  <a:cubicBezTo>
                    <a:pt x="14" y="1890"/>
                    <a:pt x="8" y="1892"/>
                    <a:pt x="7" y="1910"/>
                  </a:cubicBezTo>
                  <a:cubicBezTo>
                    <a:pt x="11" y="1910"/>
                    <a:pt x="11" y="1910"/>
                    <a:pt x="11" y="1910"/>
                  </a:cubicBezTo>
                  <a:cubicBezTo>
                    <a:pt x="12" y="1895"/>
                    <a:pt x="17" y="1896"/>
                    <a:pt x="21" y="1889"/>
                  </a:cubicBezTo>
                  <a:cubicBezTo>
                    <a:pt x="21" y="1854"/>
                    <a:pt x="21" y="1854"/>
                    <a:pt x="21" y="1854"/>
                  </a:cubicBezTo>
                  <a:cubicBezTo>
                    <a:pt x="22" y="1849"/>
                    <a:pt x="31" y="1845"/>
                    <a:pt x="32" y="1840"/>
                  </a:cubicBezTo>
                  <a:cubicBezTo>
                    <a:pt x="40" y="1817"/>
                    <a:pt x="28" y="1793"/>
                    <a:pt x="23" y="1779"/>
                  </a:cubicBezTo>
                  <a:cubicBezTo>
                    <a:pt x="19" y="1768"/>
                    <a:pt x="34" y="1714"/>
                    <a:pt x="37" y="1700"/>
                  </a:cubicBezTo>
                  <a:cubicBezTo>
                    <a:pt x="41" y="1698"/>
                    <a:pt x="44" y="1694"/>
                    <a:pt x="46" y="1693"/>
                  </a:cubicBezTo>
                  <a:cubicBezTo>
                    <a:pt x="52" y="1691"/>
                    <a:pt x="53" y="1702"/>
                    <a:pt x="60" y="1690"/>
                  </a:cubicBezTo>
                  <a:cubicBezTo>
                    <a:pt x="49" y="1690"/>
                    <a:pt x="49" y="1690"/>
                    <a:pt x="49" y="1690"/>
                  </a:cubicBezTo>
                  <a:cubicBezTo>
                    <a:pt x="50" y="1680"/>
                    <a:pt x="54" y="1652"/>
                    <a:pt x="49" y="1641"/>
                  </a:cubicBezTo>
                  <a:cubicBezTo>
                    <a:pt x="46" y="1637"/>
                    <a:pt x="36" y="1631"/>
                    <a:pt x="35" y="1625"/>
                  </a:cubicBezTo>
                  <a:cubicBezTo>
                    <a:pt x="36" y="1611"/>
                    <a:pt x="38" y="1597"/>
                    <a:pt x="39" y="1583"/>
                  </a:cubicBezTo>
                  <a:cubicBezTo>
                    <a:pt x="31" y="1551"/>
                    <a:pt x="27" y="1546"/>
                    <a:pt x="35" y="1513"/>
                  </a:cubicBezTo>
                  <a:cubicBezTo>
                    <a:pt x="48" y="1505"/>
                    <a:pt x="76" y="1495"/>
                    <a:pt x="86" y="1485"/>
                  </a:cubicBezTo>
                  <a:cubicBezTo>
                    <a:pt x="97" y="1475"/>
                    <a:pt x="90" y="1455"/>
                    <a:pt x="98" y="1441"/>
                  </a:cubicBezTo>
                  <a:cubicBezTo>
                    <a:pt x="100" y="1437"/>
                    <a:pt x="112" y="1427"/>
                    <a:pt x="114" y="1424"/>
                  </a:cubicBezTo>
                  <a:cubicBezTo>
                    <a:pt x="123" y="1412"/>
                    <a:pt x="124" y="1374"/>
                    <a:pt x="135" y="1361"/>
                  </a:cubicBezTo>
                  <a:cubicBezTo>
                    <a:pt x="138" y="1361"/>
                    <a:pt x="141" y="1360"/>
                    <a:pt x="144" y="1359"/>
                  </a:cubicBezTo>
                  <a:cubicBezTo>
                    <a:pt x="162" y="1344"/>
                    <a:pt x="159" y="1327"/>
                    <a:pt x="158" y="1303"/>
                  </a:cubicBezTo>
                  <a:cubicBezTo>
                    <a:pt x="168" y="1303"/>
                    <a:pt x="168" y="1303"/>
                    <a:pt x="168" y="1303"/>
                  </a:cubicBezTo>
                  <a:cubicBezTo>
                    <a:pt x="176" y="1293"/>
                    <a:pt x="193" y="1290"/>
                    <a:pt x="200" y="1280"/>
                  </a:cubicBezTo>
                  <a:cubicBezTo>
                    <a:pt x="213" y="1263"/>
                    <a:pt x="203" y="1250"/>
                    <a:pt x="228" y="1242"/>
                  </a:cubicBezTo>
                  <a:cubicBezTo>
                    <a:pt x="228" y="1245"/>
                    <a:pt x="228" y="1245"/>
                    <a:pt x="228" y="1245"/>
                  </a:cubicBezTo>
                  <a:cubicBezTo>
                    <a:pt x="231" y="1245"/>
                    <a:pt x="231" y="1245"/>
                    <a:pt x="231" y="1245"/>
                  </a:cubicBezTo>
                  <a:cubicBezTo>
                    <a:pt x="223" y="1266"/>
                    <a:pt x="231" y="1290"/>
                    <a:pt x="228" y="1308"/>
                  </a:cubicBezTo>
                  <a:cubicBezTo>
                    <a:pt x="241" y="1310"/>
                    <a:pt x="253" y="1334"/>
                    <a:pt x="254" y="1340"/>
                  </a:cubicBezTo>
                  <a:cubicBezTo>
                    <a:pt x="253" y="1342"/>
                    <a:pt x="254" y="1351"/>
                    <a:pt x="254" y="1359"/>
                  </a:cubicBezTo>
                  <a:cubicBezTo>
                    <a:pt x="261" y="1359"/>
                    <a:pt x="261" y="1359"/>
                    <a:pt x="261" y="1359"/>
                  </a:cubicBezTo>
                  <a:cubicBezTo>
                    <a:pt x="261" y="1364"/>
                    <a:pt x="261" y="1364"/>
                    <a:pt x="261" y="1364"/>
                  </a:cubicBezTo>
                  <a:cubicBezTo>
                    <a:pt x="267" y="1373"/>
                    <a:pt x="263" y="1384"/>
                    <a:pt x="256" y="1392"/>
                  </a:cubicBezTo>
                  <a:cubicBezTo>
                    <a:pt x="256" y="1389"/>
                    <a:pt x="256" y="1389"/>
                    <a:pt x="256" y="1389"/>
                  </a:cubicBezTo>
                  <a:cubicBezTo>
                    <a:pt x="255" y="1387"/>
                    <a:pt x="253" y="1380"/>
                    <a:pt x="252" y="1378"/>
                  </a:cubicBezTo>
                  <a:cubicBezTo>
                    <a:pt x="251" y="1390"/>
                    <a:pt x="250" y="1403"/>
                    <a:pt x="249" y="1415"/>
                  </a:cubicBezTo>
                  <a:cubicBezTo>
                    <a:pt x="246" y="1421"/>
                    <a:pt x="235" y="1425"/>
                    <a:pt x="233" y="1434"/>
                  </a:cubicBezTo>
                  <a:cubicBezTo>
                    <a:pt x="231" y="1445"/>
                    <a:pt x="240" y="1453"/>
                    <a:pt x="238" y="1464"/>
                  </a:cubicBezTo>
                  <a:cubicBezTo>
                    <a:pt x="237" y="1466"/>
                    <a:pt x="231" y="1471"/>
                    <a:pt x="231" y="1471"/>
                  </a:cubicBezTo>
                  <a:cubicBezTo>
                    <a:pt x="227" y="1481"/>
                    <a:pt x="238" y="1481"/>
                    <a:pt x="235" y="1490"/>
                  </a:cubicBezTo>
                  <a:cubicBezTo>
                    <a:pt x="229" y="1507"/>
                    <a:pt x="228" y="1524"/>
                    <a:pt x="226" y="1541"/>
                  </a:cubicBezTo>
                  <a:cubicBezTo>
                    <a:pt x="203" y="1550"/>
                    <a:pt x="206" y="1553"/>
                    <a:pt x="198" y="1569"/>
                  </a:cubicBezTo>
                  <a:cubicBezTo>
                    <a:pt x="197" y="1565"/>
                    <a:pt x="198" y="1567"/>
                    <a:pt x="196" y="1564"/>
                  </a:cubicBezTo>
                  <a:cubicBezTo>
                    <a:pt x="194" y="1589"/>
                    <a:pt x="178" y="1634"/>
                    <a:pt x="156" y="1639"/>
                  </a:cubicBezTo>
                  <a:cubicBezTo>
                    <a:pt x="156" y="1646"/>
                    <a:pt x="156" y="1646"/>
                    <a:pt x="156" y="1646"/>
                  </a:cubicBezTo>
                  <a:cubicBezTo>
                    <a:pt x="151" y="1650"/>
                    <a:pt x="148" y="1662"/>
                    <a:pt x="142" y="1665"/>
                  </a:cubicBezTo>
                  <a:cubicBezTo>
                    <a:pt x="135" y="1666"/>
                    <a:pt x="128" y="1666"/>
                    <a:pt x="121" y="1667"/>
                  </a:cubicBezTo>
                  <a:cubicBezTo>
                    <a:pt x="113" y="1671"/>
                    <a:pt x="115" y="1678"/>
                    <a:pt x="105" y="1681"/>
                  </a:cubicBezTo>
                  <a:cubicBezTo>
                    <a:pt x="104" y="1686"/>
                    <a:pt x="104" y="1686"/>
                    <a:pt x="102" y="1688"/>
                  </a:cubicBezTo>
                  <a:cubicBezTo>
                    <a:pt x="100" y="1690"/>
                    <a:pt x="96" y="1691"/>
                    <a:pt x="93" y="1693"/>
                  </a:cubicBezTo>
                  <a:cubicBezTo>
                    <a:pt x="93" y="1695"/>
                    <a:pt x="93" y="1695"/>
                    <a:pt x="93" y="1695"/>
                  </a:cubicBezTo>
                  <a:cubicBezTo>
                    <a:pt x="102" y="1695"/>
                    <a:pt x="102" y="1695"/>
                    <a:pt x="102" y="1695"/>
                  </a:cubicBezTo>
                  <a:cubicBezTo>
                    <a:pt x="119" y="1670"/>
                    <a:pt x="133" y="1681"/>
                    <a:pt x="151" y="1667"/>
                  </a:cubicBezTo>
                  <a:cubicBezTo>
                    <a:pt x="154" y="1660"/>
                    <a:pt x="158" y="1653"/>
                    <a:pt x="161" y="1646"/>
                  </a:cubicBezTo>
                  <a:cubicBezTo>
                    <a:pt x="170" y="1633"/>
                    <a:pt x="190" y="1623"/>
                    <a:pt x="198" y="1609"/>
                  </a:cubicBezTo>
                  <a:cubicBezTo>
                    <a:pt x="206" y="1596"/>
                    <a:pt x="199" y="1568"/>
                    <a:pt x="210" y="1562"/>
                  </a:cubicBezTo>
                  <a:cubicBezTo>
                    <a:pt x="212" y="1559"/>
                    <a:pt x="215" y="1554"/>
                    <a:pt x="217" y="1557"/>
                  </a:cubicBezTo>
                  <a:cubicBezTo>
                    <a:pt x="220" y="1556"/>
                    <a:pt x="222" y="1556"/>
                    <a:pt x="228" y="1555"/>
                  </a:cubicBezTo>
                  <a:cubicBezTo>
                    <a:pt x="229" y="1557"/>
                    <a:pt x="230" y="1560"/>
                    <a:pt x="231" y="1562"/>
                  </a:cubicBezTo>
                  <a:cubicBezTo>
                    <a:pt x="231" y="1562"/>
                    <a:pt x="235" y="1573"/>
                    <a:pt x="235" y="1583"/>
                  </a:cubicBezTo>
                  <a:cubicBezTo>
                    <a:pt x="243" y="1585"/>
                    <a:pt x="239" y="1582"/>
                    <a:pt x="242" y="1588"/>
                  </a:cubicBezTo>
                  <a:cubicBezTo>
                    <a:pt x="239" y="1592"/>
                    <a:pt x="237" y="1595"/>
                    <a:pt x="235" y="1602"/>
                  </a:cubicBezTo>
                  <a:cubicBezTo>
                    <a:pt x="242" y="1602"/>
                    <a:pt x="242" y="1602"/>
                    <a:pt x="242" y="1602"/>
                  </a:cubicBezTo>
                  <a:cubicBezTo>
                    <a:pt x="241" y="1618"/>
                    <a:pt x="244" y="1620"/>
                    <a:pt x="245" y="1637"/>
                  </a:cubicBezTo>
                  <a:cubicBezTo>
                    <a:pt x="238" y="1640"/>
                    <a:pt x="257" y="1645"/>
                    <a:pt x="255" y="1655"/>
                  </a:cubicBezTo>
                  <a:cubicBezTo>
                    <a:pt x="264" y="1669"/>
                    <a:pt x="267" y="1681"/>
                    <a:pt x="270" y="1692"/>
                  </a:cubicBezTo>
                  <a:cubicBezTo>
                    <a:pt x="272" y="1690"/>
                    <a:pt x="287" y="1770"/>
                    <a:pt x="289" y="1768"/>
                  </a:cubicBezTo>
                  <a:cubicBezTo>
                    <a:pt x="289" y="1769"/>
                    <a:pt x="284" y="1814"/>
                    <a:pt x="284" y="1814"/>
                  </a:cubicBezTo>
                  <a:cubicBezTo>
                    <a:pt x="288" y="1858"/>
                    <a:pt x="288" y="1858"/>
                    <a:pt x="288" y="1858"/>
                  </a:cubicBezTo>
                  <a:cubicBezTo>
                    <a:pt x="261" y="1923"/>
                    <a:pt x="261" y="1923"/>
                    <a:pt x="261" y="1923"/>
                  </a:cubicBezTo>
                  <a:cubicBezTo>
                    <a:pt x="259" y="1950"/>
                    <a:pt x="259" y="1950"/>
                    <a:pt x="259" y="1950"/>
                  </a:cubicBezTo>
                  <a:cubicBezTo>
                    <a:pt x="233" y="2042"/>
                    <a:pt x="233" y="2042"/>
                    <a:pt x="233" y="2042"/>
                  </a:cubicBezTo>
                  <a:cubicBezTo>
                    <a:pt x="257" y="1977"/>
                    <a:pt x="257" y="1977"/>
                    <a:pt x="257" y="1977"/>
                  </a:cubicBezTo>
                  <a:cubicBezTo>
                    <a:pt x="269" y="1943"/>
                    <a:pt x="269" y="1943"/>
                    <a:pt x="269" y="1943"/>
                  </a:cubicBezTo>
                  <a:cubicBezTo>
                    <a:pt x="268" y="1927"/>
                    <a:pt x="268" y="1927"/>
                    <a:pt x="268" y="1927"/>
                  </a:cubicBezTo>
                  <a:cubicBezTo>
                    <a:pt x="286" y="1883"/>
                    <a:pt x="286" y="1883"/>
                    <a:pt x="286" y="1883"/>
                  </a:cubicBezTo>
                  <a:cubicBezTo>
                    <a:pt x="307" y="1853"/>
                    <a:pt x="307" y="1853"/>
                    <a:pt x="307" y="1853"/>
                  </a:cubicBezTo>
                  <a:cubicBezTo>
                    <a:pt x="307" y="1853"/>
                    <a:pt x="301" y="1804"/>
                    <a:pt x="302" y="1803"/>
                  </a:cubicBezTo>
                  <a:cubicBezTo>
                    <a:pt x="298" y="1802"/>
                    <a:pt x="308" y="1726"/>
                    <a:pt x="308" y="1726"/>
                  </a:cubicBezTo>
                  <a:cubicBezTo>
                    <a:pt x="300" y="1721"/>
                    <a:pt x="300" y="1721"/>
                    <a:pt x="300" y="1721"/>
                  </a:cubicBezTo>
                  <a:cubicBezTo>
                    <a:pt x="300" y="1721"/>
                    <a:pt x="299" y="1676"/>
                    <a:pt x="296" y="1677"/>
                  </a:cubicBezTo>
                  <a:cubicBezTo>
                    <a:pt x="296" y="1675"/>
                    <a:pt x="292" y="1665"/>
                    <a:pt x="292" y="1663"/>
                  </a:cubicBezTo>
                  <a:cubicBezTo>
                    <a:pt x="282" y="1661"/>
                    <a:pt x="300" y="1651"/>
                    <a:pt x="289" y="1648"/>
                  </a:cubicBezTo>
                  <a:cubicBezTo>
                    <a:pt x="288" y="1639"/>
                    <a:pt x="287" y="1630"/>
                    <a:pt x="287" y="1620"/>
                  </a:cubicBezTo>
                  <a:cubicBezTo>
                    <a:pt x="293" y="1620"/>
                    <a:pt x="290" y="1622"/>
                    <a:pt x="291" y="1616"/>
                  </a:cubicBezTo>
                  <a:cubicBezTo>
                    <a:pt x="286" y="1617"/>
                    <a:pt x="288" y="1616"/>
                    <a:pt x="280" y="1616"/>
                  </a:cubicBezTo>
                  <a:cubicBezTo>
                    <a:pt x="283" y="1594"/>
                    <a:pt x="280" y="1601"/>
                    <a:pt x="273" y="1583"/>
                  </a:cubicBezTo>
                  <a:cubicBezTo>
                    <a:pt x="280" y="1583"/>
                    <a:pt x="280" y="1583"/>
                    <a:pt x="280" y="1583"/>
                  </a:cubicBezTo>
                  <a:cubicBezTo>
                    <a:pt x="277" y="1572"/>
                    <a:pt x="276" y="1579"/>
                    <a:pt x="273" y="1574"/>
                  </a:cubicBezTo>
                  <a:cubicBezTo>
                    <a:pt x="270" y="1570"/>
                    <a:pt x="276" y="1563"/>
                    <a:pt x="275" y="1562"/>
                  </a:cubicBezTo>
                  <a:cubicBezTo>
                    <a:pt x="273" y="1561"/>
                    <a:pt x="270" y="1561"/>
                    <a:pt x="268" y="1560"/>
                  </a:cubicBezTo>
                  <a:cubicBezTo>
                    <a:pt x="266" y="1556"/>
                    <a:pt x="262" y="1546"/>
                    <a:pt x="261" y="1543"/>
                  </a:cubicBezTo>
                  <a:cubicBezTo>
                    <a:pt x="252" y="1520"/>
                    <a:pt x="267" y="1483"/>
                    <a:pt x="287" y="1485"/>
                  </a:cubicBezTo>
                  <a:cubicBezTo>
                    <a:pt x="288" y="1490"/>
                    <a:pt x="290" y="1494"/>
                    <a:pt x="291" y="1499"/>
                  </a:cubicBezTo>
                  <a:cubicBezTo>
                    <a:pt x="296" y="1499"/>
                    <a:pt x="296" y="1499"/>
                    <a:pt x="296" y="1499"/>
                  </a:cubicBezTo>
                  <a:cubicBezTo>
                    <a:pt x="296" y="1497"/>
                    <a:pt x="296" y="1497"/>
                    <a:pt x="296" y="1497"/>
                  </a:cubicBezTo>
                  <a:cubicBezTo>
                    <a:pt x="293" y="1493"/>
                    <a:pt x="295" y="1485"/>
                    <a:pt x="291" y="1480"/>
                  </a:cubicBezTo>
                  <a:cubicBezTo>
                    <a:pt x="289" y="1477"/>
                    <a:pt x="280" y="1477"/>
                    <a:pt x="277" y="1473"/>
                  </a:cubicBezTo>
                  <a:cubicBezTo>
                    <a:pt x="276" y="1471"/>
                    <a:pt x="272" y="1456"/>
                    <a:pt x="268" y="1450"/>
                  </a:cubicBezTo>
                  <a:cubicBezTo>
                    <a:pt x="272" y="1445"/>
                    <a:pt x="269" y="1440"/>
                    <a:pt x="273" y="1434"/>
                  </a:cubicBezTo>
                  <a:cubicBezTo>
                    <a:pt x="275" y="1429"/>
                    <a:pt x="286" y="1421"/>
                    <a:pt x="289" y="1417"/>
                  </a:cubicBezTo>
                  <a:cubicBezTo>
                    <a:pt x="285" y="1403"/>
                    <a:pt x="298" y="1396"/>
                    <a:pt x="301" y="1382"/>
                  </a:cubicBezTo>
                  <a:cubicBezTo>
                    <a:pt x="302" y="1378"/>
                    <a:pt x="296" y="1362"/>
                    <a:pt x="296" y="1359"/>
                  </a:cubicBezTo>
                  <a:cubicBezTo>
                    <a:pt x="297" y="1355"/>
                    <a:pt x="298" y="1351"/>
                    <a:pt x="298" y="1347"/>
                  </a:cubicBezTo>
                  <a:cubicBezTo>
                    <a:pt x="298" y="1347"/>
                    <a:pt x="293" y="1340"/>
                    <a:pt x="294" y="1338"/>
                  </a:cubicBezTo>
                  <a:cubicBezTo>
                    <a:pt x="294" y="1338"/>
                    <a:pt x="299" y="1333"/>
                    <a:pt x="298" y="1331"/>
                  </a:cubicBezTo>
                  <a:cubicBezTo>
                    <a:pt x="297" y="1328"/>
                    <a:pt x="288" y="1325"/>
                    <a:pt x="287" y="1322"/>
                  </a:cubicBezTo>
                  <a:cubicBezTo>
                    <a:pt x="286" y="1316"/>
                    <a:pt x="285" y="1309"/>
                    <a:pt x="284" y="1303"/>
                  </a:cubicBezTo>
                  <a:cubicBezTo>
                    <a:pt x="272" y="1274"/>
                    <a:pt x="274" y="1252"/>
                    <a:pt x="285" y="1233"/>
                  </a:cubicBezTo>
                  <a:cubicBezTo>
                    <a:pt x="284" y="1233"/>
                    <a:pt x="284" y="1233"/>
                    <a:pt x="284" y="1233"/>
                  </a:cubicBezTo>
                  <a:cubicBezTo>
                    <a:pt x="285" y="1233"/>
                    <a:pt x="285" y="1232"/>
                    <a:pt x="286" y="1232"/>
                  </a:cubicBezTo>
                  <a:cubicBezTo>
                    <a:pt x="290" y="1226"/>
                    <a:pt x="295" y="1220"/>
                    <a:pt x="301" y="1214"/>
                  </a:cubicBezTo>
                  <a:cubicBezTo>
                    <a:pt x="299" y="1204"/>
                    <a:pt x="289" y="1151"/>
                    <a:pt x="289" y="1151"/>
                  </a:cubicBezTo>
                  <a:cubicBezTo>
                    <a:pt x="289" y="1147"/>
                    <a:pt x="289" y="1147"/>
                    <a:pt x="289" y="1147"/>
                  </a:cubicBezTo>
                  <a:cubicBezTo>
                    <a:pt x="291" y="1147"/>
                    <a:pt x="291" y="1147"/>
                    <a:pt x="291" y="1147"/>
                  </a:cubicBezTo>
                  <a:cubicBezTo>
                    <a:pt x="293" y="1154"/>
                    <a:pt x="290" y="1150"/>
                    <a:pt x="296" y="1154"/>
                  </a:cubicBezTo>
                  <a:cubicBezTo>
                    <a:pt x="292" y="1130"/>
                    <a:pt x="294" y="1119"/>
                    <a:pt x="303" y="1100"/>
                  </a:cubicBezTo>
                  <a:cubicBezTo>
                    <a:pt x="305" y="1102"/>
                    <a:pt x="308" y="1103"/>
                    <a:pt x="310" y="1105"/>
                  </a:cubicBezTo>
                  <a:cubicBezTo>
                    <a:pt x="310" y="1098"/>
                    <a:pt x="310" y="1098"/>
                    <a:pt x="310" y="1098"/>
                  </a:cubicBezTo>
                  <a:cubicBezTo>
                    <a:pt x="307" y="1092"/>
                    <a:pt x="308" y="1081"/>
                    <a:pt x="308" y="1072"/>
                  </a:cubicBezTo>
                  <a:cubicBezTo>
                    <a:pt x="310" y="1072"/>
                    <a:pt x="310" y="1072"/>
                    <a:pt x="310" y="1072"/>
                  </a:cubicBezTo>
                  <a:cubicBezTo>
                    <a:pt x="311" y="1077"/>
                    <a:pt x="311" y="1077"/>
                    <a:pt x="312" y="1079"/>
                  </a:cubicBezTo>
                  <a:cubicBezTo>
                    <a:pt x="313" y="1067"/>
                    <a:pt x="314" y="1054"/>
                    <a:pt x="315" y="1042"/>
                  </a:cubicBezTo>
                  <a:cubicBezTo>
                    <a:pt x="307" y="1040"/>
                    <a:pt x="311" y="1043"/>
                    <a:pt x="308" y="1037"/>
                  </a:cubicBezTo>
                  <a:cubicBezTo>
                    <a:pt x="314" y="1027"/>
                    <a:pt x="301" y="1010"/>
                    <a:pt x="305" y="1000"/>
                  </a:cubicBezTo>
                  <a:cubicBezTo>
                    <a:pt x="305" y="995"/>
                    <a:pt x="305" y="995"/>
                    <a:pt x="305" y="995"/>
                  </a:cubicBezTo>
                  <a:cubicBezTo>
                    <a:pt x="315" y="995"/>
                    <a:pt x="315" y="995"/>
                    <a:pt x="315" y="995"/>
                  </a:cubicBezTo>
                  <a:cubicBezTo>
                    <a:pt x="315" y="986"/>
                    <a:pt x="315" y="986"/>
                    <a:pt x="315" y="986"/>
                  </a:cubicBezTo>
                  <a:cubicBezTo>
                    <a:pt x="308" y="986"/>
                    <a:pt x="308" y="986"/>
                    <a:pt x="308" y="986"/>
                  </a:cubicBezTo>
                  <a:cubicBezTo>
                    <a:pt x="308" y="963"/>
                    <a:pt x="314" y="952"/>
                    <a:pt x="310" y="930"/>
                  </a:cubicBezTo>
                  <a:cubicBezTo>
                    <a:pt x="316" y="926"/>
                    <a:pt x="315" y="924"/>
                    <a:pt x="324" y="923"/>
                  </a:cubicBezTo>
                  <a:cubicBezTo>
                    <a:pt x="330" y="929"/>
                    <a:pt x="337" y="936"/>
                    <a:pt x="343" y="942"/>
                  </a:cubicBezTo>
                  <a:cubicBezTo>
                    <a:pt x="341" y="955"/>
                    <a:pt x="337" y="983"/>
                    <a:pt x="343" y="988"/>
                  </a:cubicBezTo>
                  <a:cubicBezTo>
                    <a:pt x="350" y="1000"/>
                    <a:pt x="362" y="1011"/>
                    <a:pt x="368" y="1023"/>
                  </a:cubicBezTo>
                  <a:cubicBezTo>
                    <a:pt x="368" y="1032"/>
                    <a:pt x="367" y="1042"/>
                    <a:pt x="366" y="1051"/>
                  </a:cubicBezTo>
                  <a:cubicBezTo>
                    <a:pt x="366" y="1052"/>
                    <a:pt x="369" y="1058"/>
                    <a:pt x="371" y="1060"/>
                  </a:cubicBezTo>
                  <a:cubicBezTo>
                    <a:pt x="375" y="1060"/>
                    <a:pt x="375" y="1060"/>
                    <a:pt x="375" y="1060"/>
                  </a:cubicBezTo>
                  <a:cubicBezTo>
                    <a:pt x="376" y="1068"/>
                    <a:pt x="377" y="1076"/>
                    <a:pt x="378" y="1084"/>
                  </a:cubicBezTo>
                  <a:cubicBezTo>
                    <a:pt x="382" y="1093"/>
                    <a:pt x="400" y="1106"/>
                    <a:pt x="406" y="1116"/>
                  </a:cubicBezTo>
                  <a:cubicBezTo>
                    <a:pt x="409" y="1122"/>
                    <a:pt x="404" y="1135"/>
                    <a:pt x="403" y="1137"/>
                  </a:cubicBezTo>
                  <a:cubicBezTo>
                    <a:pt x="404" y="1139"/>
                    <a:pt x="410" y="1142"/>
                    <a:pt x="410" y="1144"/>
                  </a:cubicBezTo>
                  <a:cubicBezTo>
                    <a:pt x="410" y="1147"/>
                    <a:pt x="410" y="1147"/>
                    <a:pt x="410" y="1147"/>
                  </a:cubicBezTo>
                  <a:cubicBezTo>
                    <a:pt x="408" y="1147"/>
                    <a:pt x="408" y="1147"/>
                    <a:pt x="408" y="1147"/>
                  </a:cubicBezTo>
                  <a:cubicBezTo>
                    <a:pt x="404" y="1166"/>
                    <a:pt x="392" y="1183"/>
                    <a:pt x="387" y="1203"/>
                  </a:cubicBezTo>
                  <a:cubicBezTo>
                    <a:pt x="385" y="1210"/>
                    <a:pt x="381" y="1233"/>
                    <a:pt x="385" y="1247"/>
                  </a:cubicBezTo>
                  <a:cubicBezTo>
                    <a:pt x="386" y="1253"/>
                    <a:pt x="393" y="1260"/>
                    <a:pt x="392" y="1268"/>
                  </a:cubicBezTo>
                  <a:cubicBezTo>
                    <a:pt x="387" y="1295"/>
                    <a:pt x="378" y="1333"/>
                    <a:pt x="389" y="1359"/>
                  </a:cubicBezTo>
                  <a:cubicBezTo>
                    <a:pt x="392" y="1365"/>
                    <a:pt x="385" y="1370"/>
                    <a:pt x="385" y="1373"/>
                  </a:cubicBezTo>
                  <a:cubicBezTo>
                    <a:pt x="383" y="1381"/>
                    <a:pt x="388" y="1391"/>
                    <a:pt x="389" y="1396"/>
                  </a:cubicBezTo>
                  <a:cubicBezTo>
                    <a:pt x="395" y="1420"/>
                    <a:pt x="371" y="1432"/>
                    <a:pt x="385" y="1450"/>
                  </a:cubicBezTo>
                  <a:cubicBezTo>
                    <a:pt x="385" y="1452"/>
                    <a:pt x="385" y="1452"/>
                    <a:pt x="385" y="1452"/>
                  </a:cubicBezTo>
                  <a:cubicBezTo>
                    <a:pt x="392" y="1452"/>
                    <a:pt x="392" y="1452"/>
                    <a:pt x="392" y="1452"/>
                  </a:cubicBezTo>
                  <a:cubicBezTo>
                    <a:pt x="394" y="1467"/>
                    <a:pt x="395" y="1485"/>
                    <a:pt x="399" y="1504"/>
                  </a:cubicBezTo>
                  <a:cubicBezTo>
                    <a:pt x="401" y="1501"/>
                    <a:pt x="400" y="1503"/>
                    <a:pt x="401" y="1499"/>
                  </a:cubicBezTo>
                  <a:cubicBezTo>
                    <a:pt x="406" y="1490"/>
                    <a:pt x="404" y="1463"/>
                    <a:pt x="399" y="1452"/>
                  </a:cubicBezTo>
                  <a:cubicBezTo>
                    <a:pt x="395" y="1446"/>
                    <a:pt x="385" y="1446"/>
                    <a:pt x="387" y="1434"/>
                  </a:cubicBezTo>
                  <a:cubicBezTo>
                    <a:pt x="388" y="1428"/>
                    <a:pt x="395" y="1420"/>
                    <a:pt x="396" y="1415"/>
                  </a:cubicBezTo>
                  <a:cubicBezTo>
                    <a:pt x="401" y="1401"/>
                    <a:pt x="390" y="1393"/>
                    <a:pt x="392" y="1382"/>
                  </a:cubicBezTo>
                  <a:cubicBezTo>
                    <a:pt x="392" y="1379"/>
                    <a:pt x="397" y="1371"/>
                    <a:pt x="396" y="1366"/>
                  </a:cubicBezTo>
                  <a:cubicBezTo>
                    <a:pt x="396" y="1354"/>
                    <a:pt x="385" y="1323"/>
                    <a:pt x="389" y="1308"/>
                  </a:cubicBezTo>
                  <a:cubicBezTo>
                    <a:pt x="394" y="1291"/>
                    <a:pt x="401" y="1279"/>
                    <a:pt x="394" y="1256"/>
                  </a:cubicBezTo>
                  <a:cubicBezTo>
                    <a:pt x="385" y="1224"/>
                    <a:pt x="402" y="1156"/>
                    <a:pt x="429" y="1154"/>
                  </a:cubicBezTo>
                  <a:cubicBezTo>
                    <a:pt x="434" y="1159"/>
                    <a:pt x="440" y="1159"/>
                    <a:pt x="443" y="1161"/>
                  </a:cubicBezTo>
                  <a:cubicBezTo>
                    <a:pt x="455" y="1175"/>
                    <a:pt x="454" y="1201"/>
                    <a:pt x="469" y="1212"/>
                  </a:cubicBezTo>
                  <a:cubicBezTo>
                    <a:pt x="475" y="1216"/>
                    <a:pt x="481" y="1214"/>
                    <a:pt x="490" y="1217"/>
                  </a:cubicBezTo>
                  <a:cubicBezTo>
                    <a:pt x="495" y="1219"/>
                    <a:pt x="499" y="1227"/>
                    <a:pt x="504" y="1228"/>
                  </a:cubicBezTo>
                  <a:cubicBezTo>
                    <a:pt x="510" y="1230"/>
                    <a:pt x="522" y="1224"/>
                    <a:pt x="532" y="1224"/>
                  </a:cubicBezTo>
                  <a:cubicBezTo>
                    <a:pt x="541" y="1241"/>
                    <a:pt x="551" y="1264"/>
                    <a:pt x="557" y="1282"/>
                  </a:cubicBezTo>
                  <a:cubicBezTo>
                    <a:pt x="561" y="1291"/>
                    <a:pt x="557" y="1306"/>
                    <a:pt x="560" y="1312"/>
                  </a:cubicBezTo>
                  <a:cubicBezTo>
                    <a:pt x="562" y="1312"/>
                    <a:pt x="562" y="1312"/>
                    <a:pt x="562" y="1312"/>
                  </a:cubicBezTo>
                  <a:cubicBezTo>
                    <a:pt x="562" y="1280"/>
                    <a:pt x="562" y="1280"/>
                    <a:pt x="562" y="1280"/>
                  </a:cubicBezTo>
                  <a:cubicBezTo>
                    <a:pt x="559" y="1275"/>
                    <a:pt x="560" y="1267"/>
                    <a:pt x="557" y="1261"/>
                  </a:cubicBezTo>
                  <a:cubicBezTo>
                    <a:pt x="551" y="1249"/>
                    <a:pt x="541" y="1240"/>
                    <a:pt x="539" y="1221"/>
                  </a:cubicBezTo>
                  <a:cubicBezTo>
                    <a:pt x="551" y="1223"/>
                    <a:pt x="576" y="1228"/>
                    <a:pt x="590" y="1235"/>
                  </a:cubicBezTo>
                  <a:cubicBezTo>
                    <a:pt x="590" y="1228"/>
                    <a:pt x="590" y="1228"/>
                    <a:pt x="590" y="1228"/>
                  </a:cubicBezTo>
                  <a:cubicBezTo>
                    <a:pt x="581" y="1227"/>
                    <a:pt x="580" y="1221"/>
                    <a:pt x="574" y="1219"/>
                  </a:cubicBezTo>
                  <a:cubicBezTo>
                    <a:pt x="567" y="1220"/>
                    <a:pt x="560" y="1221"/>
                    <a:pt x="553" y="1221"/>
                  </a:cubicBezTo>
                  <a:cubicBezTo>
                    <a:pt x="551" y="1220"/>
                    <a:pt x="547" y="1211"/>
                    <a:pt x="546" y="1210"/>
                  </a:cubicBezTo>
                  <a:cubicBezTo>
                    <a:pt x="541" y="1208"/>
                    <a:pt x="512" y="1217"/>
                    <a:pt x="501" y="1217"/>
                  </a:cubicBezTo>
                  <a:cubicBezTo>
                    <a:pt x="501" y="1210"/>
                    <a:pt x="501" y="1210"/>
                    <a:pt x="501" y="1210"/>
                  </a:cubicBezTo>
                  <a:cubicBezTo>
                    <a:pt x="490" y="1209"/>
                    <a:pt x="473" y="1206"/>
                    <a:pt x="471" y="1203"/>
                  </a:cubicBezTo>
                  <a:cubicBezTo>
                    <a:pt x="465" y="1193"/>
                    <a:pt x="457" y="1166"/>
                    <a:pt x="455" y="1154"/>
                  </a:cubicBezTo>
                  <a:cubicBezTo>
                    <a:pt x="438" y="1151"/>
                    <a:pt x="427" y="1142"/>
                    <a:pt x="415" y="1135"/>
                  </a:cubicBezTo>
                  <a:cubicBezTo>
                    <a:pt x="416" y="1099"/>
                    <a:pt x="395" y="1100"/>
                    <a:pt x="387" y="1077"/>
                  </a:cubicBezTo>
                  <a:cubicBezTo>
                    <a:pt x="381" y="1059"/>
                    <a:pt x="382" y="1031"/>
                    <a:pt x="375" y="1014"/>
                  </a:cubicBezTo>
                  <a:cubicBezTo>
                    <a:pt x="370" y="1000"/>
                    <a:pt x="356" y="990"/>
                    <a:pt x="352" y="976"/>
                  </a:cubicBezTo>
                  <a:cubicBezTo>
                    <a:pt x="349" y="965"/>
                    <a:pt x="357" y="952"/>
                    <a:pt x="354" y="944"/>
                  </a:cubicBezTo>
                  <a:cubicBezTo>
                    <a:pt x="354" y="942"/>
                    <a:pt x="340" y="917"/>
                    <a:pt x="338" y="916"/>
                  </a:cubicBezTo>
                  <a:cubicBezTo>
                    <a:pt x="335" y="913"/>
                    <a:pt x="330" y="914"/>
                    <a:pt x="329" y="911"/>
                  </a:cubicBezTo>
                  <a:cubicBezTo>
                    <a:pt x="328" y="905"/>
                    <a:pt x="327" y="899"/>
                    <a:pt x="326" y="893"/>
                  </a:cubicBezTo>
                  <a:cubicBezTo>
                    <a:pt x="324" y="888"/>
                    <a:pt x="317" y="883"/>
                    <a:pt x="315" y="879"/>
                  </a:cubicBezTo>
                  <a:cubicBezTo>
                    <a:pt x="311" y="870"/>
                    <a:pt x="319" y="859"/>
                    <a:pt x="303" y="855"/>
                  </a:cubicBezTo>
                  <a:cubicBezTo>
                    <a:pt x="301" y="845"/>
                    <a:pt x="297" y="845"/>
                    <a:pt x="294" y="839"/>
                  </a:cubicBezTo>
                  <a:cubicBezTo>
                    <a:pt x="296" y="824"/>
                    <a:pt x="300" y="812"/>
                    <a:pt x="301" y="792"/>
                  </a:cubicBezTo>
                  <a:cubicBezTo>
                    <a:pt x="308" y="788"/>
                    <a:pt x="309" y="792"/>
                    <a:pt x="310" y="781"/>
                  </a:cubicBezTo>
                  <a:cubicBezTo>
                    <a:pt x="306" y="779"/>
                    <a:pt x="308" y="780"/>
                    <a:pt x="305" y="778"/>
                  </a:cubicBezTo>
                  <a:cubicBezTo>
                    <a:pt x="315" y="771"/>
                    <a:pt x="322" y="766"/>
                    <a:pt x="322" y="748"/>
                  </a:cubicBezTo>
                  <a:cubicBezTo>
                    <a:pt x="320" y="745"/>
                    <a:pt x="321" y="729"/>
                    <a:pt x="324" y="725"/>
                  </a:cubicBezTo>
                  <a:cubicBezTo>
                    <a:pt x="324" y="731"/>
                    <a:pt x="325" y="732"/>
                    <a:pt x="326" y="736"/>
                  </a:cubicBezTo>
                  <a:cubicBezTo>
                    <a:pt x="329" y="736"/>
                    <a:pt x="329" y="736"/>
                    <a:pt x="329" y="736"/>
                  </a:cubicBezTo>
                  <a:cubicBezTo>
                    <a:pt x="330" y="707"/>
                    <a:pt x="348" y="703"/>
                    <a:pt x="361" y="687"/>
                  </a:cubicBezTo>
                  <a:cubicBezTo>
                    <a:pt x="353" y="686"/>
                    <a:pt x="355" y="688"/>
                    <a:pt x="352" y="683"/>
                  </a:cubicBezTo>
                  <a:cubicBezTo>
                    <a:pt x="345" y="673"/>
                    <a:pt x="354" y="661"/>
                    <a:pt x="347" y="650"/>
                  </a:cubicBezTo>
                  <a:cubicBezTo>
                    <a:pt x="346" y="655"/>
                    <a:pt x="347" y="654"/>
                    <a:pt x="345" y="657"/>
                  </a:cubicBezTo>
                  <a:cubicBezTo>
                    <a:pt x="345" y="655"/>
                    <a:pt x="345" y="655"/>
                    <a:pt x="345" y="655"/>
                  </a:cubicBezTo>
                  <a:cubicBezTo>
                    <a:pt x="343" y="652"/>
                    <a:pt x="343" y="651"/>
                    <a:pt x="343" y="645"/>
                  </a:cubicBezTo>
                  <a:cubicBezTo>
                    <a:pt x="350" y="638"/>
                    <a:pt x="346" y="636"/>
                    <a:pt x="343" y="629"/>
                  </a:cubicBezTo>
                  <a:cubicBezTo>
                    <a:pt x="345" y="625"/>
                    <a:pt x="353" y="618"/>
                    <a:pt x="354" y="615"/>
                  </a:cubicBezTo>
                  <a:cubicBezTo>
                    <a:pt x="355" y="602"/>
                    <a:pt x="356" y="588"/>
                    <a:pt x="357" y="575"/>
                  </a:cubicBezTo>
                  <a:cubicBezTo>
                    <a:pt x="360" y="565"/>
                    <a:pt x="372" y="557"/>
                    <a:pt x="375" y="547"/>
                  </a:cubicBezTo>
                  <a:cubicBezTo>
                    <a:pt x="382" y="530"/>
                    <a:pt x="371" y="518"/>
                    <a:pt x="389" y="510"/>
                  </a:cubicBezTo>
                  <a:cubicBezTo>
                    <a:pt x="389" y="512"/>
                    <a:pt x="389" y="512"/>
                    <a:pt x="389" y="512"/>
                  </a:cubicBezTo>
                  <a:cubicBezTo>
                    <a:pt x="395" y="516"/>
                    <a:pt x="393" y="520"/>
                    <a:pt x="399" y="524"/>
                  </a:cubicBezTo>
                  <a:cubicBezTo>
                    <a:pt x="407" y="530"/>
                    <a:pt x="421" y="523"/>
                    <a:pt x="424" y="531"/>
                  </a:cubicBezTo>
                  <a:cubicBezTo>
                    <a:pt x="426" y="534"/>
                    <a:pt x="437" y="582"/>
                    <a:pt x="436" y="585"/>
                  </a:cubicBezTo>
                  <a:cubicBezTo>
                    <a:pt x="433" y="593"/>
                    <a:pt x="426" y="598"/>
                    <a:pt x="424" y="610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27" y="608"/>
                    <a:pt x="427" y="608"/>
                    <a:pt x="427" y="608"/>
                  </a:cubicBezTo>
                  <a:cubicBezTo>
                    <a:pt x="435" y="599"/>
                    <a:pt x="437" y="584"/>
                    <a:pt x="445" y="575"/>
                  </a:cubicBezTo>
                  <a:cubicBezTo>
                    <a:pt x="451" y="581"/>
                    <a:pt x="461" y="591"/>
                    <a:pt x="469" y="594"/>
                  </a:cubicBezTo>
                  <a:cubicBezTo>
                    <a:pt x="473" y="590"/>
                    <a:pt x="476" y="589"/>
                    <a:pt x="485" y="589"/>
                  </a:cubicBezTo>
                  <a:cubicBezTo>
                    <a:pt x="491" y="599"/>
                    <a:pt x="499" y="604"/>
                    <a:pt x="504" y="608"/>
                  </a:cubicBezTo>
                  <a:cubicBezTo>
                    <a:pt x="511" y="615"/>
                    <a:pt x="510" y="628"/>
                    <a:pt x="511" y="636"/>
                  </a:cubicBezTo>
                  <a:cubicBezTo>
                    <a:pt x="526" y="625"/>
                    <a:pt x="534" y="634"/>
                    <a:pt x="553" y="636"/>
                  </a:cubicBezTo>
                  <a:cubicBezTo>
                    <a:pt x="555" y="642"/>
                    <a:pt x="560" y="653"/>
                    <a:pt x="564" y="659"/>
                  </a:cubicBezTo>
                  <a:cubicBezTo>
                    <a:pt x="564" y="655"/>
                    <a:pt x="564" y="655"/>
                    <a:pt x="564" y="655"/>
                  </a:cubicBezTo>
                  <a:cubicBezTo>
                    <a:pt x="566" y="652"/>
                    <a:pt x="566" y="649"/>
                    <a:pt x="567" y="643"/>
                  </a:cubicBezTo>
                  <a:cubicBezTo>
                    <a:pt x="560" y="638"/>
                    <a:pt x="556" y="632"/>
                    <a:pt x="550" y="627"/>
                  </a:cubicBezTo>
                  <a:cubicBezTo>
                    <a:pt x="550" y="622"/>
                    <a:pt x="550" y="622"/>
                    <a:pt x="550" y="622"/>
                  </a:cubicBezTo>
                  <a:cubicBezTo>
                    <a:pt x="558" y="617"/>
                    <a:pt x="560" y="614"/>
                    <a:pt x="571" y="613"/>
                  </a:cubicBezTo>
                  <a:cubicBezTo>
                    <a:pt x="574" y="616"/>
                    <a:pt x="576" y="617"/>
                    <a:pt x="581" y="620"/>
                  </a:cubicBezTo>
                  <a:cubicBezTo>
                    <a:pt x="582" y="627"/>
                    <a:pt x="587" y="631"/>
                    <a:pt x="585" y="638"/>
                  </a:cubicBezTo>
                  <a:cubicBezTo>
                    <a:pt x="584" y="645"/>
                    <a:pt x="579" y="648"/>
                    <a:pt x="578" y="659"/>
                  </a:cubicBezTo>
                  <a:cubicBezTo>
                    <a:pt x="585" y="659"/>
                    <a:pt x="585" y="659"/>
                    <a:pt x="585" y="659"/>
                  </a:cubicBezTo>
                  <a:cubicBezTo>
                    <a:pt x="585" y="671"/>
                    <a:pt x="582" y="679"/>
                    <a:pt x="578" y="687"/>
                  </a:cubicBezTo>
                  <a:cubicBezTo>
                    <a:pt x="572" y="681"/>
                    <a:pt x="568" y="674"/>
                    <a:pt x="564" y="666"/>
                  </a:cubicBezTo>
                  <a:cubicBezTo>
                    <a:pt x="562" y="666"/>
                    <a:pt x="562" y="666"/>
                    <a:pt x="562" y="666"/>
                  </a:cubicBezTo>
                  <a:cubicBezTo>
                    <a:pt x="562" y="678"/>
                    <a:pt x="562" y="678"/>
                    <a:pt x="562" y="678"/>
                  </a:cubicBezTo>
                  <a:cubicBezTo>
                    <a:pt x="571" y="688"/>
                    <a:pt x="588" y="720"/>
                    <a:pt x="599" y="725"/>
                  </a:cubicBezTo>
                  <a:cubicBezTo>
                    <a:pt x="602" y="726"/>
                    <a:pt x="603" y="726"/>
                    <a:pt x="609" y="727"/>
                  </a:cubicBezTo>
                  <a:cubicBezTo>
                    <a:pt x="611" y="741"/>
                    <a:pt x="620" y="751"/>
                    <a:pt x="630" y="757"/>
                  </a:cubicBezTo>
                  <a:cubicBezTo>
                    <a:pt x="632" y="757"/>
                    <a:pt x="634" y="752"/>
                    <a:pt x="639" y="755"/>
                  </a:cubicBezTo>
                  <a:cubicBezTo>
                    <a:pt x="647" y="759"/>
                    <a:pt x="648" y="773"/>
                    <a:pt x="655" y="778"/>
                  </a:cubicBezTo>
                  <a:cubicBezTo>
                    <a:pt x="660" y="781"/>
                    <a:pt x="669" y="777"/>
                    <a:pt x="674" y="781"/>
                  </a:cubicBezTo>
                  <a:cubicBezTo>
                    <a:pt x="678" y="784"/>
                    <a:pt x="678" y="794"/>
                    <a:pt x="683" y="797"/>
                  </a:cubicBezTo>
                  <a:cubicBezTo>
                    <a:pt x="688" y="799"/>
                    <a:pt x="694" y="797"/>
                    <a:pt x="697" y="799"/>
                  </a:cubicBezTo>
                  <a:cubicBezTo>
                    <a:pt x="694" y="806"/>
                    <a:pt x="697" y="818"/>
                    <a:pt x="697" y="830"/>
                  </a:cubicBezTo>
                  <a:cubicBezTo>
                    <a:pt x="711" y="836"/>
                    <a:pt x="741" y="861"/>
                    <a:pt x="749" y="874"/>
                  </a:cubicBezTo>
                  <a:cubicBezTo>
                    <a:pt x="749" y="888"/>
                    <a:pt x="749" y="888"/>
                    <a:pt x="749" y="888"/>
                  </a:cubicBezTo>
                  <a:cubicBezTo>
                    <a:pt x="752" y="899"/>
                    <a:pt x="762" y="904"/>
                    <a:pt x="765" y="914"/>
                  </a:cubicBezTo>
                  <a:cubicBezTo>
                    <a:pt x="769" y="924"/>
                    <a:pt x="763" y="935"/>
                    <a:pt x="772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37"/>
                    <a:pt x="788" y="937"/>
                    <a:pt x="788" y="937"/>
                  </a:cubicBezTo>
                  <a:cubicBezTo>
                    <a:pt x="786" y="934"/>
                    <a:pt x="787" y="936"/>
                    <a:pt x="786" y="932"/>
                  </a:cubicBezTo>
                  <a:cubicBezTo>
                    <a:pt x="778" y="931"/>
                    <a:pt x="780" y="933"/>
                    <a:pt x="777" y="928"/>
                  </a:cubicBezTo>
                  <a:cubicBezTo>
                    <a:pt x="772" y="919"/>
                    <a:pt x="775" y="906"/>
                    <a:pt x="770" y="897"/>
                  </a:cubicBezTo>
                  <a:cubicBezTo>
                    <a:pt x="766" y="895"/>
                    <a:pt x="762" y="893"/>
                    <a:pt x="758" y="890"/>
                  </a:cubicBezTo>
                  <a:cubicBezTo>
                    <a:pt x="752" y="880"/>
                    <a:pt x="757" y="871"/>
                    <a:pt x="746" y="862"/>
                  </a:cubicBezTo>
                  <a:cubicBezTo>
                    <a:pt x="743" y="861"/>
                    <a:pt x="746" y="862"/>
                    <a:pt x="739" y="862"/>
                  </a:cubicBezTo>
                  <a:cubicBezTo>
                    <a:pt x="739" y="856"/>
                    <a:pt x="739" y="851"/>
                    <a:pt x="737" y="848"/>
                  </a:cubicBezTo>
                  <a:cubicBezTo>
                    <a:pt x="728" y="839"/>
                    <a:pt x="720" y="837"/>
                    <a:pt x="707" y="832"/>
                  </a:cubicBezTo>
                  <a:cubicBezTo>
                    <a:pt x="703" y="822"/>
                    <a:pt x="707" y="802"/>
                    <a:pt x="700" y="792"/>
                  </a:cubicBezTo>
                  <a:cubicBezTo>
                    <a:pt x="696" y="790"/>
                    <a:pt x="687" y="790"/>
                    <a:pt x="683" y="788"/>
                  </a:cubicBezTo>
                  <a:cubicBezTo>
                    <a:pt x="680" y="784"/>
                    <a:pt x="679" y="776"/>
                    <a:pt x="674" y="774"/>
                  </a:cubicBezTo>
                  <a:cubicBezTo>
                    <a:pt x="670" y="771"/>
                    <a:pt x="664" y="775"/>
                    <a:pt x="662" y="776"/>
                  </a:cubicBezTo>
                  <a:cubicBezTo>
                    <a:pt x="654" y="768"/>
                    <a:pt x="651" y="759"/>
                    <a:pt x="646" y="748"/>
                  </a:cubicBezTo>
                  <a:cubicBezTo>
                    <a:pt x="632" y="749"/>
                    <a:pt x="627" y="748"/>
                    <a:pt x="625" y="736"/>
                  </a:cubicBezTo>
                  <a:cubicBezTo>
                    <a:pt x="629" y="734"/>
                    <a:pt x="630" y="733"/>
                    <a:pt x="632" y="729"/>
                  </a:cubicBezTo>
                  <a:cubicBezTo>
                    <a:pt x="627" y="729"/>
                    <a:pt x="627" y="729"/>
                    <a:pt x="627" y="729"/>
                  </a:cubicBezTo>
                  <a:cubicBezTo>
                    <a:pt x="625" y="727"/>
                    <a:pt x="623" y="727"/>
                    <a:pt x="618" y="727"/>
                  </a:cubicBezTo>
                  <a:cubicBezTo>
                    <a:pt x="617" y="722"/>
                    <a:pt x="617" y="722"/>
                    <a:pt x="616" y="720"/>
                  </a:cubicBezTo>
                  <a:cubicBezTo>
                    <a:pt x="609" y="714"/>
                    <a:pt x="609" y="720"/>
                    <a:pt x="602" y="715"/>
                  </a:cubicBezTo>
                  <a:cubicBezTo>
                    <a:pt x="595" y="711"/>
                    <a:pt x="591" y="700"/>
                    <a:pt x="585" y="694"/>
                  </a:cubicBezTo>
                  <a:cubicBezTo>
                    <a:pt x="586" y="687"/>
                    <a:pt x="594" y="673"/>
                    <a:pt x="590" y="659"/>
                  </a:cubicBezTo>
                  <a:cubicBezTo>
                    <a:pt x="589" y="656"/>
                    <a:pt x="584" y="657"/>
                    <a:pt x="585" y="650"/>
                  </a:cubicBezTo>
                  <a:cubicBezTo>
                    <a:pt x="587" y="635"/>
                    <a:pt x="593" y="631"/>
                    <a:pt x="592" y="615"/>
                  </a:cubicBezTo>
                  <a:cubicBezTo>
                    <a:pt x="586" y="611"/>
                    <a:pt x="577" y="606"/>
                    <a:pt x="571" y="601"/>
                  </a:cubicBezTo>
                  <a:cubicBezTo>
                    <a:pt x="560" y="607"/>
                    <a:pt x="534" y="625"/>
                    <a:pt x="527" y="613"/>
                  </a:cubicBezTo>
                  <a:cubicBezTo>
                    <a:pt x="534" y="608"/>
                    <a:pt x="538" y="604"/>
                    <a:pt x="543" y="599"/>
                  </a:cubicBezTo>
                  <a:cubicBezTo>
                    <a:pt x="540" y="584"/>
                    <a:pt x="538" y="555"/>
                    <a:pt x="546" y="550"/>
                  </a:cubicBezTo>
                  <a:cubicBezTo>
                    <a:pt x="549" y="553"/>
                    <a:pt x="547" y="552"/>
                    <a:pt x="553" y="554"/>
                  </a:cubicBezTo>
                  <a:cubicBezTo>
                    <a:pt x="553" y="543"/>
                    <a:pt x="553" y="543"/>
                    <a:pt x="553" y="543"/>
                  </a:cubicBezTo>
                  <a:cubicBezTo>
                    <a:pt x="559" y="534"/>
                    <a:pt x="556" y="525"/>
                    <a:pt x="555" y="515"/>
                  </a:cubicBezTo>
                  <a:cubicBezTo>
                    <a:pt x="564" y="515"/>
                    <a:pt x="570" y="516"/>
                    <a:pt x="576" y="517"/>
                  </a:cubicBezTo>
                  <a:cubicBezTo>
                    <a:pt x="584" y="538"/>
                    <a:pt x="588" y="557"/>
                    <a:pt x="588" y="587"/>
                  </a:cubicBezTo>
                  <a:cubicBezTo>
                    <a:pt x="613" y="605"/>
                    <a:pt x="595" y="606"/>
                    <a:pt x="604" y="636"/>
                  </a:cubicBezTo>
                  <a:cubicBezTo>
                    <a:pt x="609" y="652"/>
                    <a:pt x="628" y="657"/>
                    <a:pt x="634" y="671"/>
                  </a:cubicBezTo>
                  <a:cubicBezTo>
                    <a:pt x="639" y="680"/>
                    <a:pt x="630" y="686"/>
                    <a:pt x="634" y="699"/>
                  </a:cubicBezTo>
                  <a:cubicBezTo>
                    <a:pt x="637" y="707"/>
                    <a:pt x="641" y="710"/>
                    <a:pt x="641" y="725"/>
                  </a:cubicBezTo>
                  <a:cubicBezTo>
                    <a:pt x="635" y="724"/>
                    <a:pt x="636" y="722"/>
                    <a:pt x="632" y="725"/>
                  </a:cubicBezTo>
                  <a:cubicBezTo>
                    <a:pt x="634" y="727"/>
                    <a:pt x="633" y="725"/>
                    <a:pt x="634" y="729"/>
                  </a:cubicBezTo>
                  <a:cubicBezTo>
                    <a:pt x="641" y="731"/>
                    <a:pt x="640" y="732"/>
                    <a:pt x="648" y="734"/>
                  </a:cubicBezTo>
                  <a:cubicBezTo>
                    <a:pt x="648" y="727"/>
                    <a:pt x="645" y="727"/>
                    <a:pt x="655" y="725"/>
                  </a:cubicBezTo>
                  <a:cubicBezTo>
                    <a:pt x="657" y="717"/>
                    <a:pt x="654" y="721"/>
                    <a:pt x="660" y="718"/>
                  </a:cubicBezTo>
                  <a:cubicBezTo>
                    <a:pt x="668" y="724"/>
                    <a:pt x="679" y="731"/>
                    <a:pt x="690" y="734"/>
                  </a:cubicBezTo>
                  <a:cubicBezTo>
                    <a:pt x="690" y="739"/>
                    <a:pt x="690" y="739"/>
                    <a:pt x="690" y="739"/>
                  </a:cubicBezTo>
                  <a:cubicBezTo>
                    <a:pt x="679" y="739"/>
                    <a:pt x="679" y="739"/>
                    <a:pt x="679" y="739"/>
                  </a:cubicBezTo>
                  <a:cubicBezTo>
                    <a:pt x="675" y="736"/>
                    <a:pt x="669" y="733"/>
                    <a:pt x="665" y="732"/>
                  </a:cubicBezTo>
                  <a:cubicBezTo>
                    <a:pt x="665" y="741"/>
                    <a:pt x="665" y="741"/>
                    <a:pt x="665" y="741"/>
                  </a:cubicBezTo>
                  <a:cubicBezTo>
                    <a:pt x="667" y="741"/>
                    <a:pt x="667" y="741"/>
                    <a:pt x="667" y="741"/>
                  </a:cubicBezTo>
                  <a:cubicBezTo>
                    <a:pt x="667" y="743"/>
                    <a:pt x="667" y="743"/>
                    <a:pt x="667" y="743"/>
                  </a:cubicBezTo>
                  <a:cubicBezTo>
                    <a:pt x="675" y="744"/>
                    <a:pt x="692" y="749"/>
                    <a:pt x="693" y="748"/>
                  </a:cubicBezTo>
                  <a:cubicBezTo>
                    <a:pt x="700" y="744"/>
                    <a:pt x="695" y="743"/>
                    <a:pt x="702" y="741"/>
                  </a:cubicBezTo>
                  <a:cubicBezTo>
                    <a:pt x="708" y="747"/>
                    <a:pt x="719" y="748"/>
                    <a:pt x="725" y="755"/>
                  </a:cubicBezTo>
                  <a:cubicBezTo>
                    <a:pt x="741" y="763"/>
                    <a:pt x="738" y="790"/>
                    <a:pt x="746" y="806"/>
                  </a:cubicBezTo>
                  <a:cubicBezTo>
                    <a:pt x="755" y="823"/>
                    <a:pt x="773" y="836"/>
                    <a:pt x="784" y="851"/>
                  </a:cubicBezTo>
                  <a:cubicBezTo>
                    <a:pt x="789" y="858"/>
                    <a:pt x="783" y="865"/>
                    <a:pt x="786" y="872"/>
                  </a:cubicBezTo>
                  <a:cubicBezTo>
                    <a:pt x="791" y="875"/>
                    <a:pt x="795" y="878"/>
                    <a:pt x="800" y="881"/>
                  </a:cubicBezTo>
                  <a:cubicBezTo>
                    <a:pt x="802" y="887"/>
                    <a:pt x="805" y="893"/>
                    <a:pt x="807" y="900"/>
                  </a:cubicBezTo>
                  <a:cubicBezTo>
                    <a:pt x="810" y="903"/>
                    <a:pt x="819" y="904"/>
                    <a:pt x="821" y="909"/>
                  </a:cubicBezTo>
                  <a:cubicBezTo>
                    <a:pt x="820" y="914"/>
                    <a:pt x="819" y="918"/>
                    <a:pt x="819" y="923"/>
                  </a:cubicBezTo>
                  <a:cubicBezTo>
                    <a:pt x="823" y="933"/>
                    <a:pt x="833" y="927"/>
                    <a:pt x="835" y="944"/>
                  </a:cubicBezTo>
                  <a:cubicBezTo>
                    <a:pt x="833" y="944"/>
                    <a:pt x="833" y="944"/>
                    <a:pt x="833" y="944"/>
                  </a:cubicBezTo>
                  <a:cubicBezTo>
                    <a:pt x="829" y="942"/>
                    <a:pt x="825" y="943"/>
                    <a:pt x="816" y="944"/>
                  </a:cubicBezTo>
                  <a:cubicBezTo>
                    <a:pt x="813" y="948"/>
                    <a:pt x="812" y="948"/>
                    <a:pt x="809" y="953"/>
                  </a:cubicBezTo>
                  <a:cubicBezTo>
                    <a:pt x="812" y="953"/>
                    <a:pt x="812" y="953"/>
                    <a:pt x="812" y="953"/>
                  </a:cubicBezTo>
                  <a:cubicBezTo>
                    <a:pt x="813" y="957"/>
                    <a:pt x="812" y="955"/>
                    <a:pt x="814" y="958"/>
                  </a:cubicBezTo>
                  <a:cubicBezTo>
                    <a:pt x="820" y="953"/>
                    <a:pt x="827" y="949"/>
                    <a:pt x="837" y="949"/>
                  </a:cubicBezTo>
                  <a:cubicBezTo>
                    <a:pt x="842" y="958"/>
                    <a:pt x="846" y="962"/>
                    <a:pt x="847" y="976"/>
                  </a:cubicBezTo>
                  <a:cubicBezTo>
                    <a:pt x="841" y="982"/>
                    <a:pt x="838" y="989"/>
                    <a:pt x="837" y="1000"/>
                  </a:cubicBezTo>
                  <a:cubicBezTo>
                    <a:pt x="852" y="1008"/>
                    <a:pt x="866" y="1030"/>
                    <a:pt x="875" y="1044"/>
                  </a:cubicBezTo>
                  <a:cubicBezTo>
                    <a:pt x="881" y="1044"/>
                    <a:pt x="878" y="1042"/>
                    <a:pt x="882" y="1044"/>
                  </a:cubicBezTo>
                  <a:cubicBezTo>
                    <a:pt x="885" y="1048"/>
                    <a:pt x="885" y="1056"/>
                    <a:pt x="889" y="1060"/>
                  </a:cubicBezTo>
                  <a:cubicBezTo>
                    <a:pt x="894" y="1066"/>
                    <a:pt x="906" y="1067"/>
                    <a:pt x="912" y="1072"/>
                  </a:cubicBezTo>
                  <a:cubicBezTo>
                    <a:pt x="916" y="1075"/>
                    <a:pt x="931" y="1095"/>
                    <a:pt x="931" y="1100"/>
                  </a:cubicBezTo>
                  <a:cubicBezTo>
                    <a:pt x="931" y="1103"/>
                    <a:pt x="923" y="1108"/>
                    <a:pt x="926" y="1116"/>
                  </a:cubicBezTo>
                  <a:cubicBezTo>
                    <a:pt x="926" y="1118"/>
                    <a:pt x="932" y="1122"/>
                    <a:pt x="933" y="1123"/>
                  </a:cubicBezTo>
                  <a:cubicBezTo>
                    <a:pt x="938" y="1134"/>
                    <a:pt x="932" y="1142"/>
                    <a:pt x="931" y="1149"/>
                  </a:cubicBezTo>
                  <a:cubicBezTo>
                    <a:pt x="929" y="1161"/>
                    <a:pt x="939" y="1173"/>
                    <a:pt x="933" y="1189"/>
                  </a:cubicBezTo>
                  <a:cubicBezTo>
                    <a:pt x="929" y="1197"/>
                    <a:pt x="918" y="1206"/>
                    <a:pt x="914" y="1214"/>
                  </a:cubicBezTo>
                  <a:cubicBezTo>
                    <a:pt x="919" y="1214"/>
                    <a:pt x="919" y="1214"/>
                    <a:pt x="919" y="1214"/>
                  </a:cubicBezTo>
                  <a:cubicBezTo>
                    <a:pt x="924" y="1208"/>
                    <a:pt x="930" y="1199"/>
                    <a:pt x="938" y="1196"/>
                  </a:cubicBezTo>
                  <a:cubicBezTo>
                    <a:pt x="939" y="1201"/>
                    <a:pt x="940" y="1207"/>
                    <a:pt x="942" y="1210"/>
                  </a:cubicBezTo>
                  <a:cubicBezTo>
                    <a:pt x="942" y="1199"/>
                    <a:pt x="936" y="1192"/>
                    <a:pt x="938" y="1184"/>
                  </a:cubicBezTo>
                  <a:close/>
                  <a:moveTo>
                    <a:pt x="704" y="379"/>
                  </a:moveTo>
                  <a:cubicBezTo>
                    <a:pt x="707" y="384"/>
                    <a:pt x="709" y="385"/>
                    <a:pt x="711" y="391"/>
                  </a:cubicBezTo>
                  <a:cubicBezTo>
                    <a:pt x="709" y="391"/>
                    <a:pt x="709" y="391"/>
                    <a:pt x="709" y="391"/>
                  </a:cubicBezTo>
                  <a:cubicBezTo>
                    <a:pt x="706" y="393"/>
                    <a:pt x="707" y="392"/>
                    <a:pt x="702" y="393"/>
                  </a:cubicBezTo>
                  <a:cubicBezTo>
                    <a:pt x="699" y="388"/>
                    <a:pt x="699" y="389"/>
                    <a:pt x="697" y="382"/>
                  </a:cubicBezTo>
                  <a:cubicBezTo>
                    <a:pt x="700" y="381"/>
                    <a:pt x="702" y="380"/>
                    <a:pt x="704" y="379"/>
                  </a:cubicBezTo>
                  <a:close/>
                  <a:moveTo>
                    <a:pt x="688" y="316"/>
                  </a:moveTo>
                  <a:cubicBezTo>
                    <a:pt x="689" y="320"/>
                    <a:pt x="690" y="320"/>
                    <a:pt x="690" y="326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688" y="328"/>
                    <a:pt x="688" y="328"/>
                    <a:pt x="688" y="328"/>
                  </a:cubicBezTo>
                  <a:cubicBezTo>
                    <a:pt x="686" y="328"/>
                    <a:pt x="686" y="328"/>
                    <a:pt x="686" y="328"/>
                  </a:cubicBezTo>
                  <a:cubicBezTo>
                    <a:pt x="686" y="326"/>
                    <a:pt x="686" y="326"/>
                    <a:pt x="686" y="326"/>
                  </a:cubicBezTo>
                  <a:cubicBezTo>
                    <a:pt x="684" y="323"/>
                    <a:pt x="684" y="323"/>
                    <a:pt x="683" y="319"/>
                  </a:cubicBezTo>
                  <a:cubicBezTo>
                    <a:pt x="685" y="318"/>
                    <a:pt x="686" y="317"/>
                    <a:pt x="688" y="316"/>
                  </a:cubicBezTo>
                  <a:close/>
                  <a:moveTo>
                    <a:pt x="592" y="207"/>
                  </a:moveTo>
                  <a:cubicBezTo>
                    <a:pt x="601" y="207"/>
                    <a:pt x="606" y="211"/>
                    <a:pt x="609" y="209"/>
                  </a:cubicBezTo>
                  <a:cubicBezTo>
                    <a:pt x="616" y="215"/>
                    <a:pt x="625" y="226"/>
                    <a:pt x="630" y="235"/>
                  </a:cubicBezTo>
                  <a:cubicBezTo>
                    <a:pt x="630" y="238"/>
                    <a:pt x="631" y="242"/>
                    <a:pt x="632" y="246"/>
                  </a:cubicBezTo>
                  <a:cubicBezTo>
                    <a:pt x="641" y="260"/>
                    <a:pt x="673" y="259"/>
                    <a:pt x="674" y="293"/>
                  </a:cubicBezTo>
                  <a:cubicBezTo>
                    <a:pt x="666" y="296"/>
                    <a:pt x="663" y="301"/>
                    <a:pt x="655" y="305"/>
                  </a:cubicBezTo>
                  <a:cubicBezTo>
                    <a:pt x="649" y="283"/>
                    <a:pt x="634" y="266"/>
                    <a:pt x="625" y="246"/>
                  </a:cubicBezTo>
                  <a:cubicBezTo>
                    <a:pt x="617" y="247"/>
                    <a:pt x="608" y="247"/>
                    <a:pt x="604" y="244"/>
                  </a:cubicBezTo>
                  <a:cubicBezTo>
                    <a:pt x="594" y="234"/>
                    <a:pt x="591" y="222"/>
                    <a:pt x="592" y="207"/>
                  </a:cubicBezTo>
                  <a:close/>
                  <a:moveTo>
                    <a:pt x="30" y="1823"/>
                  </a:moveTo>
                  <a:cubicBezTo>
                    <a:pt x="28" y="1825"/>
                    <a:pt x="27" y="1826"/>
                    <a:pt x="25" y="1828"/>
                  </a:cubicBezTo>
                  <a:cubicBezTo>
                    <a:pt x="29" y="1832"/>
                    <a:pt x="30" y="1833"/>
                    <a:pt x="28" y="1837"/>
                  </a:cubicBezTo>
                  <a:cubicBezTo>
                    <a:pt x="27" y="1840"/>
                    <a:pt x="26" y="1842"/>
                    <a:pt x="25" y="1844"/>
                  </a:cubicBezTo>
                  <a:cubicBezTo>
                    <a:pt x="21" y="1844"/>
                    <a:pt x="21" y="1844"/>
                    <a:pt x="21" y="1844"/>
                  </a:cubicBezTo>
                  <a:cubicBezTo>
                    <a:pt x="21" y="1828"/>
                    <a:pt x="21" y="1828"/>
                    <a:pt x="21" y="1828"/>
                  </a:cubicBezTo>
                  <a:cubicBezTo>
                    <a:pt x="25" y="1826"/>
                    <a:pt x="25" y="1825"/>
                    <a:pt x="30" y="1823"/>
                  </a:cubicBezTo>
                  <a:close/>
                  <a:moveTo>
                    <a:pt x="254" y="1205"/>
                  </a:moveTo>
                  <a:cubicBezTo>
                    <a:pt x="235" y="1205"/>
                    <a:pt x="235" y="1205"/>
                    <a:pt x="235" y="1205"/>
                  </a:cubicBezTo>
                  <a:cubicBezTo>
                    <a:pt x="235" y="1210"/>
                    <a:pt x="235" y="1210"/>
                    <a:pt x="235" y="1210"/>
                  </a:cubicBezTo>
                  <a:cubicBezTo>
                    <a:pt x="247" y="1210"/>
                    <a:pt x="247" y="1210"/>
                    <a:pt x="247" y="1210"/>
                  </a:cubicBezTo>
                  <a:cubicBezTo>
                    <a:pt x="247" y="1216"/>
                    <a:pt x="246" y="1218"/>
                    <a:pt x="245" y="1221"/>
                  </a:cubicBezTo>
                  <a:cubicBezTo>
                    <a:pt x="242" y="1219"/>
                    <a:pt x="244" y="1222"/>
                    <a:pt x="242" y="1219"/>
                  </a:cubicBezTo>
                  <a:cubicBezTo>
                    <a:pt x="233" y="1212"/>
                    <a:pt x="228" y="1210"/>
                    <a:pt x="228" y="1191"/>
                  </a:cubicBezTo>
                  <a:cubicBezTo>
                    <a:pt x="234" y="1188"/>
                    <a:pt x="231" y="1190"/>
                    <a:pt x="231" y="1179"/>
                  </a:cubicBezTo>
                  <a:cubicBezTo>
                    <a:pt x="237" y="1177"/>
                    <a:pt x="237" y="1175"/>
                    <a:pt x="247" y="1175"/>
                  </a:cubicBezTo>
                  <a:cubicBezTo>
                    <a:pt x="249" y="1176"/>
                    <a:pt x="252" y="1178"/>
                    <a:pt x="254" y="1179"/>
                  </a:cubicBezTo>
                  <a:cubicBezTo>
                    <a:pt x="249" y="1179"/>
                    <a:pt x="249" y="1179"/>
                    <a:pt x="249" y="1179"/>
                  </a:cubicBezTo>
                  <a:cubicBezTo>
                    <a:pt x="246" y="1182"/>
                    <a:pt x="243" y="1183"/>
                    <a:pt x="238" y="1184"/>
                  </a:cubicBezTo>
                  <a:cubicBezTo>
                    <a:pt x="238" y="1186"/>
                    <a:pt x="238" y="1186"/>
                    <a:pt x="238" y="1186"/>
                  </a:cubicBezTo>
                  <a:cubicBezTo>
                    <a:pt x="249" y="1186"/>
                    <a:pt x="255" y="1188"/>
                    <a:pt x="259" y="1196"/>
                  </a:cubicBezTo>
                  <a:cubicBezTo>
                    <a:pt x="254" y="1199"/>
                    <a:pt x="255" y="1198"/>
                    <a:pt x="254" y="1205"/>
                  </a:cubicBezTo>
                  <a:close/>
                  <a:moveTo>
                    <a:pt x="242" y="589"/>
                  </a:moveTo>
                  <a:cubicBezTo>
                    <a:pt x="281" y="595"/>
                    <a:pt x="265" y="572"/>
                    <a:pt x="298" y="564"/>
                  </a:cubicBezTo>
                  <a:cubicBezTo>
                    <a:pt x="301" y="568"/>
                    <a:pt x="302" y="568"/>
                    <a:pt x="303" y="575"/>
                  </a:cubicBezTo>
                  <a:cubicBezTo>
                    <a:pt x="299" y="579"/>
                    <a:pt x="298" y="584"/>
                    <a:pt x="294" y="587"/>
                  </a:cubicBezTo>
                  <a:cubicBezTo>
                    <a:pt x="280" y="598"/>
                    <a:pt x="266" y="590"/>
                    <a:pt x="263" y="613"/>
                  </a:cubicBezTo>
                  <a:cubicBezTo>
                    <a:pt x="266" y="616"/>
                    <a:pt x="265" y="614"/>
                    <a:pt x="263" y="617"/>
                  </a:cubicBezTo>
                  <a:cubicBezTo>
                    <a:pt x="260" y="627"/>
                    <a:pt x="251" y="636"/>
                    <a:pt x="240" y="638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38" y="627"/>
                    <a:pt x="238" y="601"/>
                    <a:pt x="242" y="589"/>
                  </a:cubicBezTo>
                  <a:close/>
                  <a:moveTo>
                    <a:pt x="273" y="769"/>
                  </a:moveTo>
                  <a:cubicBezTo>
                    <a:pt x="273" y="762"/>
                    <a:pt x="273" y="762"/>
                    <a:pt x="273" y="762"/>
                  </a:cubicBezTo>
                  <a:cubicBezTo>
                    <a:pt x="275" y="762"/>
                    <a:pt x="275" y="762"/>
                    <a:pt x="275" y="762"/>
                  </a:cubicBezTo>
                  <a:cubicBezTo>
                    <a:pt x="274" y="767"/>
                    <a:pt x="274" y="766"/>
                    <a:pt x="273" y="769"/>
                  </a:cubicBezTo>
                  <a:close/>
                  <a:moveTo>
                    <a:pt x="310" y="680"/>
                  </a:moveTo>
                  <a:cubicBezTo>
                    <a:pt x="307" y="674"/>
                    <a:pt x="311" y="679"/>
                    <a:pt x="305" y="676"/>
                  </a:cubicBezTo>
                  <a:cubicBezTo>
                    <a:pt x="305" y="680"/>
                    <a:pt x="305" y="680"/>
                    <a:pt x="305" y="680"/>
                  </a:cubicBezTo>
                  <a:cubicBezTo>
                    <a:pt x="304" y="683"/>
                    <a:pt x="304" y="682"/>
                    <a:pt x="303" y="687"/>
                  </a:cubicBezTo>
                  <a:cubicBezTo>
                    <a:pt x="296" y="687"/>
                    <a:pt x="296" y="687"/>
                    <a:pt x="296" y="687"/>
                  </a:cubicBezTo>
                  <a:cubicBezTo>
                    <a:pt x="295" y="693"/>
                    <a:pt x="294" y="700"/>
                    <a:pt x="294" y="706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88" y="720"/>
                    <a:pt x="290" y="742"/>
                    <a:pt x="282" y="753"/>
                  </a:cubicBezTo>
                  <a:cubicBezTo>
                    <a:pt x="279" y="754"/>
                    <a:pt x="278" y="754"/>
                    <a:pt x="273" y="755"/>
                  </a:cubicBezTo>
                  <a:cubicBezTo>
                    <a:pt x="269" y="753"/>
                    <a:pt x="272" y="755"/>
                    <a:pt x="266" y="755"/>
                  </a:cubicBezTo>
                  <a:cubicBezTo>
                    <a:pt x="264" y="738"/>
                    <a:pt x="253" y="728"/>
                    <a:pt x="249" y="715"/>
                  </a:cubicBezTo>
                  <a:cubicBezTo>
                    <a:pt x="247" y="707"/>
                    <a:pt x="253" y="707"/>
                    <a:pt x="254" y="704"/>
                  </a:cubicBezTo>
                  <a:cubicBezTo>
                    <a:pt x="257" y="696"/>
                    <a:pt x="253" y="674"/>
                    <a:pt x="252" y="669"/>
                  </a:cubicBezTo>
                  <a:cubicBezTo>
                    <a:pt x="250" y="670"/>
                    <a:pt x="249" y="671"/>
                    <a:pt x="247" y="673"/>
                  </a:cubicBezTo>
                  <a:cubicBezTo>
                    <a:pt x="246" y="662"/>
                    <a:pt x="244" y="663"/>
                    <a:pt x="242" y="652"/>
                  </a:cubicBezTo>
                  <a:cubicBezTo>
                    <a:pt x="253" y="644"/>
                    <a:pt x="259" y="635"/>
                    <a:pt x="273" y="629"/>
                  </a:cubicBezTo>
                  <a:cubicBezTo>
                    <a:pt x="272" y="621"/>
                    <a:pt x="272" y="612"/>
                    <a:pt x="275" y="608"/>
                  </a:cubicBezTo>
                  <a:cubicBezTo>
                    <a:pt x="287" y="598"/>
                    <a:pt x="306" y="601"/>
                    <a:pt x="310" y="582"/>
                  </a:cubicBezTo>
                  <a:cubicBezTo>
                    <a:pt x="316" y="583"/>
                    <a:pt x="318" y="583"/>
                    <a:pt x="322" y="585"/>
                  </a:cubicBezTo>
                  <a:cubicBezTo>
                    <a:pt x="311" y="609"/>
                    <a:pt x="314" y="637"/>
                    <a:pt x="305" y="662"/>
                  </a:cubicBezTo>
                  <a:cubicBezTo>
                    <a:pt x="312" y="662"/>
                    <a:pt x="312" y="662"/>
                    <a:pt x="312" y="662"/>
                  </a:cubicBezTo>
                  <a:cubicBezTo>
                    <a:pt x="313" y="668"/>
                    <a:pt x="314" y="674"/>
                    <a:pt x="315" y="680"/>
                  </a:cubicBezTo>
                  <a:lnTo>
                    <a:pt x="310" y="680"/>
                  </a:lnTo>
                  <a:close/>
                  <a:moveTo>
                    <a:pt x="324" y="606"/>
                  </a:moveTo>
                  <a:cubicBezTo>
                    <a:pt x="321" y="603"/>
                    <a:pt x="324" y="606"/>
                    <a:pt x="322" y="603"/>
                  </a:cubicBezTo>
                  <a:cubicBezTo>
                    <a:pt x="319" y="603"/>
                    <a:pt x="319" y="603"/>
                    <a:pt x="319" y="603"/>
                  </a:cubicBezTo>
                  <a:cubicBezTo>
                    <a:pt x="322" y="601"/>
                    <a:pt x="320" y="602"/>
                    <a:pt x="324" y="601"/>
                  </a:cubicBezTo>
                  <a:lnTo>
                    <a:pt x="324" y="606"/>
                  </a:lnTo>
                  <a:close/>
                  <a:moveTo>
                    <a:pt x="336" y="543"/>
                  </a:moveTo>
                  <a:cubicBezTo>
                    <a:pt x="330" y="542"/>
                    <a:pt x="330" y="541"/>
                    <a:pt x="326" y="540"/>
                  </a:cubicBezTo>
                  <a:cubicBezTo>
                    <a:pt x="326" y="548"/>
                    <a:pt x="325" y="552"/>
                    <a:pt x="322" y="557"/>
                  </a:cubicBezTo>
                  <a:cubicBezTo>
                    <a:pt x="322" y="552"/>
                    <a:pt x="322" y="552"/>
                    <a:pt x="322" y="552"/>
                  </a:cubicBezTo>
                  <a:cubicBezTo>
                    <a:pt x="319" y="549"/>
                    <a:pt x="319" y="544"/>
                    <a:pt x="319" y="538"/>
                  </a:cubicBezTo>
                  <a:cubicBezTo>
                    <a:pt x="336" y="538"/>
                    <a:pt x="336" y="538"/>
                    <a:pt x="336" y="538"/>
                  </a:cubicBezTo>
                  <a:lnTo>
                    <a:pt x="336" y="543"/>
                  </a:lnTo>
                  <a:close/>
                  <a:moveTo>
                    <a:pt x="329" y="531"/>
                  </a:moveTo>
                  <a:cubicBezTo>
                    <a:pt x="329" y="526"/>
                    <a:pt x="329" y="526"/>
                    <a:pt x="329" y="526"/>
                  </a:cubicBezTo>
                  <a:cubicBezTo>
                    <a:pt x="336" y="526"/>
                    <a:pt x="336" y="526"/>
                    <a:pt x="336" y="526"/>
                  </a:cubicBezTo>
                  <a:cubicBezTo>
                    <a:pt x="333" y="530"/>
                    <a:pt x="334" y="529"/>
                    <a:pt x="329" y="531"/>
                  </a:cubicBezTo>
                  <a:close/>
                  <a:moveTo>
                    <a:pt x="569" y="372"/>
                  </a:moveTo>
                  <a:cubicBezTo>
                    <a:pt x="569" y="366"/>
                    <a:pt x="569" y="364"/>
                    <a:pt x="571" y="361"/>
                  </a:cubicBezTo>
                  <a:cubicBezTo>
                    <a:pt x="571" y="366"/>
                    <a:pt x="571" y="369"/>
                    <a:pt x="569" y="372"/>
                  </a:cubicBezTo>
                  <a:close/>
                  <a:moveTo>
                    <a:pt x="578" y="176"/>
                  </a:moveTo>
                  <a:cubicBezTo>
                    <a:pt x="579" y="182"/>
                    <a:pt x="579" y="182"/>
                    <a:pt x="581" y="186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4" y="181"/>
                    <a:pt x="573" y="182"/>
                    <a:pt x="571" y="176"/>
                  </a:cubicBezTo>
                  <a:lnTo>
                    <a:pt x="578" y="176"/>
                  </a:lnTo>
                  <a:close/>
                  <a:moveTo>
                    <a:pt x="550" y="104"/>
                  </a:moveTo>
                  <a:cubicBezTo>
                    <a:pt x="555" y="104"/>
                    <a:pt x="555" y="104"/>
                    <a:pt x="555" y="104"/>
                  </a:cubicBezTo>
                  <a:cubicBezTo>
                    <a:pt x="554" y="106"/>
                    <a:pt x="553" y="109"/>
                    <a:pt x="553" y="111"/>
                  </a:cubicBezTo>
                  <a:cubicBezTo>
                    <a:pt x="550" y="111"/>
                    <a:pt x="550" y="111"/>
                    <a:pt x="550" y="111"/>
                  </a:cubicBezTo>
                  <a:lnTo>
                    <a:pt x="550" y="104"/>
                  </a:lnTo>
                  <a:close/>
                  <a:moveTo>
                    <a:pt x="340" y="218"/>
                  </a:moveTo>
                  <a:cubicBezTo>
                    <a:pt x="334" y="213"/>
                    <a:pt x="331" y="217"/>
                    <a:pt x="326" y="211"/>
                  </a:cubicBezTo>
                  <a:cubicBezTo>
                    <a:pt x="325" y="209"/>
                    <a:pt x="324" y="211"/>
                    <a:pt x="324" y="207"/>
                  </a:cubicBezTo>
                  <a:cubicBezTo>
                    <a:pt x="324" y="198"/>
                    <a:pt x="333" y="195"/>
                    <a:pt x="336" y="190"/>
                  </a:cubicBezTo>
                  <a:cubicBezTo>
                    <a:pt x="342" y="178"/>
                    <a:pt x="337" y="161"/>
                    <a:pt x="343" y="153"/>
                  </a:cubicBezTo>
                  <a:cubicBezTo>
                    <a:pt x="345" y="149"/>
                    <a:pt x="348" y="149"/>
                    <a:pt x="354" y="148"/>
                  </a:cubicBezTo>
                  <a:cubicBezTo>
                    <a:pt x="360" y="153"/>
                    <a:pt x="381" y="159"/>
                    <a:pt x="387" y="155"/>
                  </a:cubicBezTo>
                  <a:cubicBezTo>
                    <a:pt x="395" y="145"/>
                    <a:pt x="396" y="131"/>
                    <a:pt x="403" y="120"/>
                  </a:cubicBezTo>
                  <a:cubicBezTo>
                    <a:pt x="404" y="132"/>
                    <a:pt x="390" y="176"/>
                    <a:pt x="387" y="179"/>
                  </a:cubicBezTo>
                  <a:cubicBezTo>
                    <a:pt x="385" y="181"/>
                    <a:pt x="380" y="178"/>
                    <a:pt x="378" y="181"/>
                  </a:cubicBezTo>
                  <a:cubicBezTo>
                    <a:pt x="373" y="188"/>
                    <a:pt x="376" y="199"/>
                    <a:pt x="368" y="204"/>
                  </a:cubicBezTo>
                  <a:cubicBezTo>
                    <a:pt x="360" y="203"/>
                    <a:pt x="354" y="214"/>
                    <a:pt x="340" y="218"/>
                  </a:cubicBezTo>
                  <a:close/>
                  <a:moveTo>
                    <a:pt x="387" y="475"/>
                  </a:moveTo>
                  <a:cubicBezTo>
                    <a:pt x="385" y="475"/>
                    <a:pt x="385" y="475"/>
                    <a:pt x="385" y="475"/>
                  </a:cubicBezTo>
                  <a:cubicBezTo>
                    <a:pt x="385" y="470"/>
                    <a:pt x="385" y="470"/>
                    <a:pt x="385" y="470"/>
                  </a:cubicBezTo>
                  <a:cubicBezTo>
                    <a:pt x="387" y="470"/>
                    <a:pt x="387" y="470"/>
                    <a:pt x="387" y="470"/>
                  </a:cubicBezTo>
                  <a:lnTo>
                    <a:pt x="387" y="475"/>
                  </a:lnTo>
                  <a:close/>
                  <a:moveTo>
                    <a:pt x="382" y="407"/>
                  </a:moveTo>
                  <a:cubicBezTo>
                    <a:pt x="383" y="402"/>
                    <a:pt x="383" y="401"/>
                    <a:pt x="385" y="398"/>
                  </a:cubicBezTo>
                  <a:cubicBezTo>
                    <a:pt x="384" y="403"/>
                    <a:pt x="384" y="404"/>
                    <a:pt x="382" y="407"/>
                  </a:cubicBezTo>
                  <a:close/>
                  <a:moveTo>
                    <a:pt x="417" y="501"/>
                  </a:moveTo>
                  <a:cubicBezTo>
                    <a:pt x="410" y="504"/>
                    <a:pt x="418" y="506"/>
                    <a:pt x="415" y="512"/>
                  </a:cubicBezTo>
                  <a:cubicBezTo>
                    <a:pt x="412" y="518"/>
                    <a:pt x="416" y="514"/>
                    <a:pt x="410" y="517"/>
                  </a:cubicBezTo>
                  <a:cubicBezTo>
                    <a:pt x="410" y="515"/>
                    <a:pt x="410" y="515"/>
                    <a:pt x="410" y="515"/>
                  </a:cubicBezTo>
                  <a:cubicBezTo>
                    <a:pt x="404" y="510"/>
                    <a:pt x="404" y="510"/>
                    <a:pt x="403" y="501"/>
                  </a:cubicBezTo>
                  <a:cubicBezTo>
                    <a:pt x="401" y="501"/>
                    <a:pt x="401" y="501"/>
                    <a:pt x="401" y="501"/>
                  </a:cubicBezTo>
                  <a:cubicBezTo>
                    <a:pt x="399" y="498"/>
                    <a:pt x="403" y="498"/>
                    <a:pt x="403" y="498"/>
                  </a:cubicBezTo>
                  <a:cubicBezTo>
                    <a:pt x="403" y="496"/>
                    <a:pt x="403" y="496"/>
                    <a:pt x="403" y="496"/>
                  </a:cubicBezTo>
                  <a:cubicBezTo>
                    <a:pt x="406" y="496"/>
                    <a:pt x="406" y="496"/>
                    <a:pt x="406" y="496"/>
                  </a:cubicBezTo>
                  <a:cubicBezTo>
                    <a:pt x="409" y="498"/>
                    <a:pt x="411" y="498"/>
                    <a:pt x="417" y="498"/>
                  </a:cubicBezTo>
                  <a:lnTo>
                    <a:pt x="417" y="501"/>
                  </a:lnTo>
                  <a:close/>
                  <a:moveTo>
                    <a:pt x="534" y="599"/>
                  </a:moveTo>
                  <a:cubicBezTo>
                    <a:pt x="526" y="602"/>
                    <a:pt x="520" y="607"/>
                    <a:pt x="513" y="613"/>
                  </a:cubicBezTo>
                  <a:cubicBezTo>
                    <a:pt x="511" y="595"/>
                    <a:pt x="495" y="588"/>
                    <a:pt x="487" y="575"/>
                  </a:cubicBezTo>
                  <a:cubicBezTo>
                    <a:pt x="476" y="577"/>
                    <a:pt x="472" y="580"/>
                    <a:pt x="459" y="578"/>
                  </a:cubicBezTo>
                  <a:cubicBezTo>
                    <a:pt x="461" y="573"/>
                    <a:pt x="463" y="576"/>
                    <a:pt x="459" y="573"/>
                  </a:cubicBezTo>
                  <a:cubicBezTo>
                    <a:pt x="456" y="565"/>
                    <a:pt x="447" y="557"/>
                    <a:pt x="441" y="552"/>
                  </a:cubicBezTo>
                  <a:cubicBezTo>
                    <a:pt x="442" y="539"/>
                    <a:pt x="446" y="533"/>
                    <a:pt x="443" y="519"/>
                  </a:cubicBezTo>
                  <a:cubicBezTo>
                    <a:pt x="437" y="516"/>
                    <a:pt x="428" y="513"/>
                    <a:pt x="422" y="510"/>
                  </a:cubicBezTo>
                  <a:cubicBezTo>
                    <a:pt x="420" y="487"/>
                    <a:pt x="411" y="492"/>
                    <a:pt x="406" y="482"/>
                  </a:cubicBezTo>
                  <a:cubicBezTo>
                    <a:pt x="405" y="475"/>
                    <a:pt x="404" y="468"/>
                    <a:pt x="403" y="461"/>
                  </a:cubicBezTo>
                  <a:cubicBezTo>
                    <a:pt x="401" y="453"/>
                    <a:pt x="392" y="445"/>
                    <a:pt x="389" y="438"/>
                  </a:cubicBezTo>
                  <a:cubicBezTo>
                    <a:pt x="389" y="421"/>
                    <a:pt x="388" y="405"/>
                    <a:pt x="387" y="389"/>
                  </a:cubicBezTo>
                  <a:cubicBezTo>
                    <a:pt x="382" y="389"/>
                    <a:pt x="382" y="389"/>
                    <a:pt x="382" y="389"/>
                  </a:cubicBezTo>
                  <a:cubicBezTo>
                    <a:pt x="383" y="381"/>
                    <a:pt x="384" y="373"/>
                    <a:pt x="385" y="365"/>
                  </a:cubicBezTo>
                  <a:cubicBezTo>
                    <a:pt x="384" y="364"/>
                    <a:pt x="376" y="363"/>
                    <a:pt x="375" y="361"/>
                  </a:cubicBezTo>
                  <a:cubicBezTo>
                    <a:pt x="376" y="355"/>
                    <a:pt x="377" y="350"/>
                    <a:pt x="378" y="344"/>
                  </a:cubicBezTo>
                  <a:cubicBezTo>
                    <a:pt x="375" y="332"/>
                    <a:pt x="369" y="324"/>
                    <a:pt x="366" y="312"/>
                  </a:cubicBezTo>
                  <a:cubicBezTo>
                    <a:pt x="364" y="302"/>
                    <a:pt x="370" y="296"/>
                    <a:pt x="368" y="288"/>
                  </a:cubicBezTo>
                  <a:cubicBezTo>
                    <a:pt x="366" y="288"/>
                    <a:pt x="366" y="288"/>
                    <a:pt x="366" y="288"/>
                  </a:cubicBezTo>
                  <a:cubicBezTo>
                    <a:pt x="365" y="293"/>
                    <a:pt x="365" y="293"/>
                    <a:pt x="364" y="295"/>
                  </a:cubicBezTo>
                  <a:cubicBezTo>
                    <a:pt x="364" y="286"/>
                    <a:pt x="364" y="286"/>
                    <a:pt x="364" y="286"/>
                  </a:cubicBezTo>
                  <a:cubicBezTo>
                    <a:pt x="371" y="281"/>
                    <a:pt x="370" y="274"/>
                    <a:pt x="373" y="265"/>
                  </a:cubicBezTo>
                  <a:cubicBezTo>
                    <a:pt x="380" y="265"/>
                    <a:pt x="380" y="265"/>
                    <a:pt x="380" y="265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9" y="258"/>
                    <a:pt x="389" y="258"/>
                    <a:pt x="389" y="258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401" y="240"/>
                    <a:pt x="403" y="226"/>
                    <a:pt x="415" y="221"/>
                  </a:cubicBezTo>
                  <a:cubicBezTo>
                    <a:pt x="416" y="225"/>
                    <a:pt x="415" y="223"/>
                    <a:pt x="417" y="225"/>
                  </a:cubicBezTo>
                  <a:cubicBezTo>
                    <a:pt x="417" y="217"/>
                    <a:pt x="427" y="197"/>
                    <a:pt x="438" y="195"/>
                  </a:cubicBezTo>
                  <a:cubicBezTo>
                    <a:pt x="439" y="187"/>
                    <a:pt x="439" y="184"/>
                    <a:pt x="441" y="179"/>
                  </a:cubicBezTo>
                  <a:cubicBezTo>
                    <a:pt x="447" y="174"/>
                    <a:pt x="447" y="172"/>
                    <a:pt x="459" y="172"/>
                  </a:cubicBezTo>
                  <a:cubicBezTo>
                    <a:pt x="463" y="174"/>
                    <a:pt x="503" y="166"/>
                    <a:pt x="506" y="165"/>
                  </a:cubicBezTo>
                  <a:cubicBezTo>
                    <a:pt x="514" y="176"/>
                    <a:pt x="512" y="190"/>
                    <a:pt x="527" y="195"/>
                  </a:cubicBezTo>
                  <a:cubicBezTo>
                    <a:pt x="529" y="197"/>
                    <a:pt x="527" y="195"/>
                    <a:pt x="529" y="197"/>
                  </a:cubicBezTo>
                  <a:cubicBezTo>
                    <a:pt x="529" y="190"/>
                    <a:pt x="529" y="190"/>
                    <a:pt x="529" y="190"/>
                  </a:cubicBezTo>
                  <a:cubicBezTo>
                    <a:pt x="518" y="183"/>
                    <a:pt x="511" y="164"/>
                    <a:pt x="504" y="153"/>
                  </a:cubicBezTo>
                  <a:cubicBezTo>
                    <a:pt x="493" y="160"/>
                    <a:pt x="474" y="163"/>
                    <a:pt x="459" y="160"/>
                  </a:cubicBezTo>
                  <a:cubicBezTo>
                    <a:pt x="457" y="147"/>
                    <a:pt x="456" y="134"/>
                    <a:pt x="450" y="123"/>
                  </a:cubicBezTo>
                  <a:cubicBezTo>
                    <a:pt x="459" y="123"/>
                    <a:pt x="459" y="123"/>
                    <a:pt x="459" y="123"/>
                  </a:cubicBezTo>
                  <a:cubicBezTo>
                    <a:pt x="469" y="131"/>
                    <a:pt x="484" y="126"/>
                    <a:pt x="497" y="132"/>
                  </a:cubicBezTo>
                  <a:cubicBezTo>
                    <a:pt x="500" y="133"/>
                    <a:pt x="503" y="140"/>
                    <a:pt x="506" y="141"/>
                  </a:cubicBezTo>
                  <a:cubicBezTo>
                    <a:pt x="514" y="145"/>
                    <a:pt x="525" y="142"/>
                    <a:pt x="532" y="146"/>
                  </a:cubicBezTo>
                  <a:cubicBezTo>
                    <a:pt x="542" y="157"/>
                    <a:pt x="546" y="171"/>
                    <a:pt x="557" y="181"/>
                  </a:cubicBezTo>
                  <a:cubicBezTo>
                    <a:pt x="557" y="193"/>
                    <a:pt x="557" y="193"/>
                    <a:pt x="557" y="193"/>
                  </a:cubicBezTo>
                  <a:cubicBezTo>
                    <a:pt x="550" y="192"/>
                    <a:pt x="542" y="191"/>
                    <a:pt x="534" y="190"/>
                  </a:cubicBezTo>
                  <a:cubicBezTo>
                    <a:pt x="534" y="195"/>
                    <a:pt x="534" y="195"/>
                    <a:pt x="534" y="195"/>
                  </a:cubicBezTo>
                  <a:cubicBezTo>
                    <a:pt x="543" y="195"/>
                    <a:pt x="558" y="196"/>
                    <a:pt x="564" y="200"/>
                  </a:cubicBezTo>
                  <a:cubicBezTo>
                    <a:pt x="568" y="206"/>
                    <a:pt x="563" y="219"/>
                    <a:pt x="567" y="228"/>
                  </a:cubicBezTo>
                  <a:cubicBezTo>
                    <a:pt x="587" y="283"/>
                    <a:pt x="581" y="286"/>
                    <a:pt x="557" y="333"/>
                  </a:cubicBezTo>
                  <a:cubicBezTo>
                    <a:pt x="557" y="351"/>
                    <a:pt x="556" y="370"/>
                    <a:pt x="555" y="389"/>
                  </a:cubicBezTo>
                  <a:cubicBezTo>
                    <a:pt x="555" y="389"/>
                    <a:pt x="549" y="392"/>
                    <a:pt x="548" y="393"/>
                  </a:cubicBezTo>
                  <a:cubicBezTo>
                    <a:pt x="548" y="396"/>
                    <a:pt x="548" y="396"/>
                    <a:pt x="548" y="396"/>
                  </a:cubicBezTo>
                  <a:cubicBezTo>
                    <a:pt x="545" y="408"/>
                    <a:pt x="553" y="418"/>
                    <a:pt x="548" y="433"/>
                  </a:cubicBezTo>
                  <a:cubicBezTo>
                    <a:pt x="547" y="437"/>
                    <a:pt x="540" y="442"/>
                    <a:pt x="541" y="449"/>
                  </a:cubicBezTo>
                  <a:cubicBezTo>
                    <a:pt x="542" y="460"/>
                    <a:pt x="550" y="471"/>
                    <a:pt x="546" y="482"/>
                  </a:cubicBezTo>
                  <a:cubicBezTo>
                    <a:pt x="536" y="510"/>
                    <a:pt x="534" y="553"/>
                    <a:pt x="534" y="599"/>
                  </a:cubicBezTo>
                  <a:close/>
                  <a:moveTo>
                    <a:pt x="548" y="531"/>
                  </a:moveTo>
                  <a:cubicBezTo>
                    <a:pt x="546" y="531"/>
                    <a:pt x="546" y="531"/>
                    <a:pt x="546" y="531"/>
                  </a:cubicBezTo>
                  <a:cubicBezTo>
                    <a:pt x="546" y="526"/>
                    <a:pt x="546" y="526"/>
                    <a:pt x="546" y="526"/>
                  </a:cubicBezTo>
                  <a:cubicBezTo>
                    <a:pt x="548" y="526"/>
                    <a:pt x="548" y="526"/>
                    <a:pt x="548" y="526"/>
                  </a:cubicBezTo>
                  <a:lnTo>
                    <a:pt x="548" y="531"/>
                  </a:lnTo>
                  <a:close/>
                  <a:moveTo>
                    <a:pt x="555" y="461"/>
                  </a:moveTo>
                  <a:cubicBezTo>
                    <a:pt x="550" y="461"/>
                    <a:pt x="550" y="461"/>
                    <a:pt x="550" y="461"/>
                  </a:cubicBezTo>
                  <a:cubicBezTo>
                    <a:pt x="550" y="456"/>
                    <a:pt x="550" y="456"/>
                    <a:pt x="550" y="456"/>
                  </a:cubicBezTo>
                  <a:cubicBezTo>
                    <a:pt x="543" y="445"/>
                    <a:pt x="554" y="431"/>
                    <a:pt x="555" y="417"/>
                  </a:cubicBezTo>
                  <a:cubicBezTo>
                    <a:pt x="560" y="417"/>
                    <a:pt x="560" y="417"/>
                    <a:pt x="560" y="417"/>
                  </a:cubicBezTo>
                  <a:cubicBezTo>
                    <a:pt x="561" y="434"/>
                    <a:pt x="559" y="444"/>
                    <a:pt x="555" y="461"/>
                  </a:cubicBezTo>
                  <a:close/>
                  <a:moveTo>
                    <a:pt x="591" y="1236"/>
                  </a:moveTo>
                  <a:cubicBezTo>
                    <a:pt x="590" y="1235"/>
                    <a:pt x="590" y="1235"/>
                    <a:pt x="590" y="1235"/>
                  </a:cubicBezTo>
                  <a:cubicBezTo>
                    <a:pt x="590" y="1235"/>
                    <a:pt x="590" y="1235"/>
                    <a:pt x="590" y="1235"/>
                  </a:cubicBezTo>
                  <a:cubicBezTo>
                    <a:pt x="590" y="1236"/>
                    <a:pt x="590" y="1236"/>
                    <a:pt x="591" y="1236"/>
                  </a:cubicBezTo>
                  <a:close/>
                  <a:moveTo>
                    <a:pt x="602" y="1254"/>
                  </a:moveTo>
                  <a:cubicBezTo>
                    <a:pt x="603" y="1256"/>
                    <a:pt x="626" y="1264"/>
                    <a:pt x="630" y="1266"/>
                  </a:cubicBezTo>
                  <a:cubicBezTo>
                    <a:pt x="630" y="1256"/>
                    <a:pt x="630" y="1256"/>
                    <a:pt x="630" y="1256"/>
                  </a:cubicBezTo>
                  <a:cubicBezTo>
                    <a:pt x="628" y="1254"/>
                    <a:pt x="629" y="1256"/>
                    <a:pt x="627" y="1252"/>
                  </a:cubicBezTo>
                  <a:cubicBezTo>
                    <a:pt x="601" y="1252"/>
                    <a:pt x="612" y="1246"/>
                    <a:pt x="599" y="1238"/>
                  </a:cubicBezTo>
                  <a:cubicBezTo>
                    <a:pt x="597" y="1236"/>
                    <a:pt x="595" y="1236"/>
                    <a:pt x="591" y="1236"/>
                  </a:cubicBezTo>
                  <a:cubicBezTo>
                    <a:pt x="593" y="1237"/>
                    <a:pt x="596" y="1239"/>
                    <a:pt x="597" y="1240"/>
                  </a:cubicBezTo>
                  <a:cubicBezTo>
                    <a:pt x="600" y="1244"/>
                    <a:pt x="598" y="1251"/>
                    <a:pt x="602" y="1254"/>
                  </a:cubicBezTo>
                  <a:close/>
                  <a:moveTo>
                    <a:pt x="487" y="669"/>
                  </a:moveTo>
                  <a:cubicBezTo>
                    <a:pt x="492" y="669"/>
                    <a:pt x="492" y="669"/>
                    <a:pt x="492" y="669"/>
                  </a:cubicBezTo>
                  <a:cubicBezTo>
                    <a:pt x="492" y="664"/>
                    <a:pt x="492" y="664"/>
                    <a:pt x="492" y="664"/>
                  </a:cubicBezTo>
                  <a:cubicBezTo>
                    <a:pt x="495" y="660"/>
                    <a:pt x="494" y="657"/>
                    <a:pt x="497" y="652"/>
                  </a:cubicBezTo>
                  <a:cubicBezTo>
                    <a:pt x="500" y="648"/>
                    <a:pt x="507" y="645"/>
                    <a:pt x="511" y="641"/>
                  </a:cubicBezTo>
                  <a:cubicBezTo>
                    <a:pt x="506" y="641"/>
                    <a:pt x="501" y="642"/>
                    <a:pt x="497" y="643"/>
                  </a:cubicBezTo>
                  <a:cubicBezTo>
                    <a:pt x="495" y="654"/>
                    <a:pt x="490" y="657"/>
                    <a:pt x="487" y="669"/>
                  </a:cubicBezTo>
                  <a:close/>
                  <a:moveTo>
                    <a:pt x="469" y="676"/>
                  </a:moveTo>
                  <a:cubicBezTo>
                    <a:pt x="473" y="680"/>
                    <a:pt x="471" y="680"/>
                    <a:pt x="476" y="678"/>
                  </a:cubicBezTo>
                  <a:cubicBezTo>
                    <a:pt x="483" y="675"/>
                    <a:pt x="482" y="676"/>
                    <a:pt x="485" y="669"/>
                  </a:cubicBezTo>
                  <a:cubicBezTo>
                    <a:pt x="483" y="666"/>
                    <a:pt x="484" y="666"/>
                    <a:pt x="483" y="662"/>
                  </a:cubicBezTo>
                  <a:cubicBezTo>
                    <a:pt x="479" y="660"/>
                    <a:pt x="480" y="661"/>
                    <a:pt x="478" y="659"/>
                  </a:cubicBezTo>
                  <a:cubicBezTo>
                    <a:pt x="476" y="661"/>
                    <a:pt x="475" y="664"/>
                    <a:pt x="473" y="666"/>
                  </a:cubicBezTo>
                  <a:cubicBezTo>
                    <a:pt x="461" y="674"/>
                    <a:pt x="448" y="672"/>
                    <a:pt x="443" y="687"/>
                  </a:cubicBezTo>
                  <a:cubicBezTo>
                    <a:pt x="445" y="689"/>
                    <a:pt x="446" y="692"/>
                    <a:pt x="448" y="694"/>
                  </a:cubicBezTo>
                  <a:cubicBezTo>
                    <a:pt x="449" y="682"/>
                    <a:pt x="456" y="676"/>
                    <a:pt x="469" y="676"/>
                  </a:cubicBezTo>
                  <a:close/>
                  <a:moveTo>
                    <a:pt x="448" y="741"/>
                  </a:moveTo>
                  <a:cubicBezTo>
                    <a:pt x="455" y="732"/>
                    <a:pt x="447" y="712"/>
                    <a:pt x="445" y="697"/>
                  </a:cubicBezTo>
                  <a:cubicBezTo>
                    <a:pt x="440" y="706"/>
                    <a:pt x="445" y="731"/>
                    <a:pt x="445" y="743"/>
                  </a:cubicBezTo>
                  <a:cubicBezTo>
                    <a:pt x="448" y="743"/>
                    <a:pt x="448" y="743"/>
                    <a:pt x="448" y="743"/>
                  </a:cubicBezTo>
                  <a:lnTo>
                    <a:pt x="448" y="741"/>
                  </a:lnTo>
                  <a:close/>
                  <a:moveTo>
                    <a:pt x="441" y="746"/>
                  </a:moveTo>
                  <a:cubicBezTo>
                    <a:pt x="445" y="744"/>
                    <a:pt x="443" y="745"/>
                    <a:pt x="445" y="743"/>
                  </a:cubicBezTo>
                  <a:cubicBezTo>
                    <a:pt x="441" y="743"/>
                    <a:pt x="441" y="743"/>
                    <a:pt x="441" y="743"/>
                  </a:cubicBezTo>
                  <a:lnTo>
                    <a:pt x="441" y="746"/>
                  </a:lnTo>
                  <a:close/>
                  <a:moveTo>
                    <a:pt x="809" y="993"/>
                  </a:moveTo>
                  <a:cubicBezTo>
                    <a:pt x="809" y="991"/>
                    <a:pt x="809" y="991"/>
                    <a:pt x="809" y="991"/>
                  </a:cubicBezTo>
                  <a:cubicBezTo>
                    <a:pt x="813" y="988"/>
                    <a:pt x="816" y="986"/>
                    <a:pt x="819" y="981"/>
                  </a:cubicBezTo>
                  <a:cubicBezTo>
                    <a:pt x="817" y="980"/>
                    <a:pt x="816" y="980"/>
                    <a:pt x="814" y="979"/>
                  </a:cubicBezTo>
                  <a:cubicBezTo>
                    <a:pt x="811" y="977"/>
                    <a:pt x="811" y="980"/>
                    <a:pt x="807" y="976"/>
                  </a:cubicBezTo>
                  <a:cubicBezTo>
                    <a:pt x="801" y="967"/>
                    <a:pt x="801" y="945"/>
                    <a:pt x="800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42"/>
                    <a:pt x="788" y="942"/>
                    <a:pt x="788" y="942"/>
                  </a:cubicBezTo>
                  <a:cubicBezTo>
                    <a:pt x="797" y="947"/>
                    <a:pt x="800" y="980"/>
                    <a:pt x="809" y="993"/>
                  </a:cubicBezTo>
                  <a:close/>
                  <a:moveTo>
                    <a:pt x="254" y="1116"/>
                  </a:moveTo>
                  <a:cubicBezTo>
                    <a:pt x="256" y="1116"/>
                    <a:pt x="256" y="1116"/>
                    <a:pt x="256" y="1116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4" y="1114"/>
                    <a:pt x="256" y="1112"/>
                    <a:pt x="254" y="1116"/>
                  </a:cubicBezTo>
                  <a:close/>
                  <a:moveTo>
                    <a:pt x="175" y="1210"/>
                  </a:moveTo>
                  <a:cubicBezTo>
                    <a:pt x="179" y="1208"/>
                    <a:pt x="177" y="1209"/>
                    <a:pt x="179" y="1207"/>
                  </a:cubicBezTo>
                  <a:cubicBezTo>
                    <a:pt x="175" y="1207"/>
                    <a:pt x="175" y="1207"/>
                    <a:pt x="175" y="1207"/>
                  </a:cubicBezTo>
                  <a:lnTo>
                    <a:pt x="175" y="1210"/>
                  </a:lnTo>
                  <a:close/>
                  <a:moveTo>
                    <a:pt x="942" y="1217"/>
                  </a:moveTo>
                  <a:cubicBezTo>
                    <a:pt x="945" y="1217"/>
                    <a:pt x="945" y="1217"/>
                    <a:pt x="945" y="1217"/>
                  </a:cubicBezTo>
                  <a:cubicBezTo>
                    <a:pt x="945" y="1210"/>
                    <a:pt x="945" y="1210"/>
                    <a:pt x="945" y="1210"/>
                  </a:cubicBezTo>
                  <a:cubicBezTo>
                    <a:pt x="943" y="1212"/>
                    <a:pt x="943" y="1212"/>
                    <a:pt x="942" y="1217"/>
                  </a:cubicBezTo>
                  <a:close/>
                  <a:moveTo>
                    <a:pt x="287" y="1233"/>
                  </a:moveTo>
                  <a:cubicBezTo>
                    <a:pt x="287" y="1235"/>
                    <a:pt x="288" y="1238"/>
                    <a:pt x="289" y="1240"/>
                  </a:cubicBezTo>
                  <a:cubicBezTo>
                    <a:pt x="291" y="1240"/>
                    <a:pt x="291" y="1240"/>
                    <a:pt x="291" y="1240"/>
                  </a:cubicBezTo>
                  <a:cubicBezTo>
                    <a:pt x="291" y="1228"/>
                    <a:pt x="291" y="1228"/>
                    <a:pt x="291" y="1228"/>
                  </a:cubicBezTo>
                  <a:cubicBezTo>
                    <a:pt x="289" y="1230"/>
                    <a:pt x="287" y="1231"/>
                    <a:pt x="286" y="1232"/>
                  </a:cubicBezTo>
                  <a:cubicBezTo>
                    <a:pt x="286" y="1232"/>
                    <a:pt x="285" y="1233"/>
                    <a:pt x="285" y="1233"/>
                  </a:cubicBezTo>
                  <a:lnTo>
                    <a:pt x="287" y="1233"/>
                  </a:lnTo>
                  <a:close/>
                  <a:moveTo>
                    <a:pt x="396" y="1508"/>
                  </a:moveTo>
                  <a:cubicBezTo>
                    <a:pt x="389" y="1508"/>
                    <a:pt x="389" y="1508"/>
                    <a:pt x="389" y="1508"/>
                  </a:cubicBezTo>
                  <a:cubicBezTo>
                    <a:pt x="389" y="1521"/>
                    <a:pt x="385" y="1544"/>
                    <a:pt x="387" y="1548"/>
                  </a:cubicBezTo>
                  <a:cubicBezTo>
                    <a:pt x="396" y="1570"/>
                    <a:pt x="411" y="1574"/>
                    <a:pt x="417" y="1604"/>
                  </a:cubicBezTo>
                  <a:cubicBezTo>
                    <a:pt x="419" y="1602"/>
                    <a:pt x="418" y="1603"/>
                    <a:pt x="420" y="1599"/>
                  </a:cubicBezTo>
                  <a:cubicBezTo>
                    <a:pt x="422" y="1596"/>
                    <a:pt x="422" y="1588"/>
                    <a:pt x="422" y="1581"/>
                  </a:cubicBezTo>
                  <a:cubicBezTo>
                    <a:pt x="396" y="1568"/>
                    <a:pt x="395" y="1544"/>
                    <a:pt x="396" y="1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20"/>
            <p:cNvSpPr>
              <a:spLocks/>
            </p:cNvSpPr>
            <p:nvPr/>
          </p:nvSpPr>
          <p:spPr bwMode="auto">
            <a:xfrm>
              <a:off x="-60" y="-259"/>
              <a:ext cx="1644" cy="516"/>
            </a:xfrm>
            <a:custGeom>
              <a:avLst/>
              <a:gdLst>
                <a:gd name="T0" fmla="*/ 14 w 418"/>
                <a:gd name="T1" fmla="*/ 730 h 751"/>
                <a:gd name="T2" fmla="*/ 52 w 418"/>
                <a:gd name="T3" fmla="*/ 705 h 751"/>
                <a:gd name="T4" fmla="*/ 68 w 418"/>
                <a:gd name="T5" fmla="*/ 700 h 751"/>
                <a:gd name="T6" fmla="*/ 89 w 418"/>
                <a:gd name="T7" fmla="*/ 677 h 751"/>
                <a:gd name="T8" fmla="*/ 96 w 418"/>
                <a:gd name="T9" fmla="*/ 663 h 751"/>
                <a:gd name="T10" fmla="*/ 110 w 418"/>
                <a:gd name="T11" fmla="*/ 663 h 751"/>
                <a:gd name="T12" fmla="*/ 122 w 418"/>
                <a:gd name="T13" fmla="*/ 649 h 751"/>
                <a:gd name="T14" fmla="*/ 143 w 418"/>
                <a:gd name="T15" fmla="*/ 646 h 751"/>
                <a:gd name="T16" fmla="*/ 173 w 418"/>
                <a:gd name="T17" fmla="*/ 583 h 751"/>
                <a:gd name="T18" fmla="*/ 199 w 418"/>
                <a:gd name="T19" fmla="*/ 553 h 751"/>
                <a:gd name="T20" fmla="*/ 201 w 418"/>
                <a:gd name="T21" fmla="*/ 513 h 751"/>
                <a:gd name="T22" fmla="*/ 217 w 418"/>
                <a:gd name="T23" fmla="*/ 495 h 751"/>
                <a:gd name="T24" fmla="*/ 210 w 418"/>
                <a:gd name="T25" fmla="*/ 460 h 751"/>
                <a:gd name="T26" fmla="*/ 222 w 418"/>
                <a:gd name="T27" fmla="*/ 411 h 751"/>
                <a:gd name="T28" fmla="*/ 264 w 418"/>
                <a:gd name="T29" fmla="*/ 336 h 751"/>
                <a:gd name="T30" fmla="*/ 250 w 418"/>
                <a:gd name="T31" fmla="*/ 294 h 751"/>
                <a:gd name="T32" fmla="*/ 252 w 418"/>
                <a:gd name="T33" fmla="*/ 201 h 751"/>
                <a:gd name="T34" fmla="*/ 294 w 418"/>
                <a:gd name="T35" fmla="*/ 159 h 751"/>
                <a:gd name="T36" fmla="*/ 299 w 418"/>
                <a:gd name="T37" fmla="*/ 138 h 751"/>
                <a:gd name="T38" fmla="*/ 315 w 418"/>
                <a:gd name="T39" fmla="*/ 110 h 751"/>
                <a:gd name="T40" fmla="*/ 318 w 418"/>
                <a:gd name="T41" fmla="*/ 93 h 751"/>
                <a:gd name="T42" fmla="*/ 378 w 418"/>
                <a:gd name="T43" fmla="*/ 54 h 751"/>
                <a:gd name="T44" fmla="*/ 388 w 418"/>
                <a:gd name="T45" fmla="*/ 16 h 751"/>
                <a:gd name="T46" fmla="*/ 418 w 418"/>
                <a:gd name="T47" fmla="*/ 0 h 751"/>
                <a:gd name="T48" fmla="*/ 395 w 418"/>
                <a:gd name="T49" fmla="*/ 16 h 751"/>
                <a:gd name="T50" fmla="*/ 385 w 418"/>
                <a:gd name="T51" fmla="*/ 61 h 751"/>
                <a:gd name="T52" fmla="*/ 322 w 418"/>
                <a:gd name="T53" fmla="*/ 98 h 751"/>
                <a:gd name="T54" fmla="*/ 299 w 418"/>
                <a:gd name="T55" fmla="*/ 168 h 751"/>
                <a:gd name="T56" fmla="*/ 262 w 418"/>
                <a:gd name="T57" fmla="*/ 196 h 751"/>
                <a:gd name="T58" fmla="*/ 257 w 418"/>
                <a:gd name="T59" fmla="*/ 289 h 751"/>
                <a:gd name="T60" fmla="*/ 269 w 418"/>
                <a:gd name="T61" fmla="*/ 343 h 751"/>
                <a:gd name="T62" fmla="*/ 269 w 418"/>
                <a:gd name="T63" fmla="*/ 359 h 751"/>
                <a:gd name="T64" fmla="*/ 231 w 418"/>
                <a:gd name="T65" fmla="*/ 406 h 751"/>
                <a:gd name="T66" fmla="*/ 220 w 418"/>
                <a:gd name="T67" fmla="*/ 469 h 751"/>
                <a:gd name="T68" fmla="*/ 229 w 418"/>
                <a:gd name="T69" fmla="*/ 492 h 751"/>
                <a:gd name="T70" fmla="*/ 208 w 418"/>
                <a:gd name="T71" fmla="*/ 518 h 751"/>
                <a:gd name="T72" fmla="*/ 208 w 418"/>
                <a:gd name="T73" fmla="*/ 551 h 751"/>
                <a:gd name="T74" fmla="*/ 175 w 418"/>
                <a:gd name="T75" fmla="*/ 593 h 751"/>
                <a:gd name="T76" fmla="*/ 173 w 418"/>
                <a:gd name="T77" fmla="*/ 618 h 751"/>
                <a:gd name="T78" fmla="*/ 154 w 418"/>
                <a:gd name="T79" fmla="*/ 651 h 751"/>
                <a:gd name="T80" fmla="*/ 138 w 418"/>
                <a:gd name="T81" fmla="*/ 658 h 751"/>
                <a:gd name="T82" fmla="*/ 126 w 418"/>
                <a:gd name="T83" fmla="*/ 656 h 751"/>
                <a:gd name="T84" fmla="*/ 112 w 418"/>
                <a:gd name="T85" fmla="*/ 670 h 751"/>
                <a:gd name="T86" fmla="*/ 98 w 418"/>
                <a:gd name="T87" fmla="*/ 672 h 751"/>
                <a:gd name="T88" fmla="*/ 75 w 418"/>
                <a:gd name="T89" fmla="*/ 705 h 751"/>
                <a:gd name="T90" fmla="*/ 61 w 418"/>
                <a:gd name="T91" fmla="*/ 707 h 751"/>
                <a:gd name="T92" fmla="*/ 49 w 418"/>
                <a:gd name="T93" fmla="*/ 730 h 751"/>
                <a:gd name="T94" fmla="*/ 0 w 418"/>
                <a:gd name="T95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751">
                  <a:moveTo>
                    <a:pt x="14" y="730"/>
                  </a:moveTo>
                  <a:cubicBezTo>
                    <a:pt x="52" y="730"/>
                    <a:pt x="37" y="722"/>
                    <a:pt x="52" y="705"/>
                  </a:cubicBezTo>
                  <a:cubicBezTo>
                    <a:pt x="56" y="700"/>
                    <a:pt x="62" y="703"/>
                    <a:pt x="68" y="700"/>
                  </a:cubicBezTo>
                  <a:cubicBezTo>
                    <a:pt x="69" y="699"/>
                    <a:pt x="88" y="678"/>
                    <a:pt x="89" y="677"/>
                  </a:cubicBezTo>
                  <a:cubicBezTo>
                    <a:pt x="92" y="672"/>
                    <a:pt x="91" y="665"/>
                    <a:pt x="96" y="663"/>
                  </a:cubicBezTo>
                  <a:cubicBezTo>
                    <a:pt x="101" y="663"/>
                    <a:pt x="105" y="663"/>
                    <a:pt x="110" y="663"/>
                  </a:cubicBezTo>
                  <a:cubicBezTo>
                    <a:pt x="114" y="658"/>
                    <a:pt x="118" y="653"/>
                    <a:pt x="122" y="649"/>
                  </a:cubicBezTo>
                  <a:cubicBezTo>
                    <a:pt x="128" y="646"/>
                    <a:pt x="138" y="649"/>
                    <a:pt x="143" y="646"/>
                  </a:cubicBezTo>
                  <a:cubicBezTo>
                    <a:pt x="169" y="637"/>
                    <a:pt x="159" y="604"/>
                    <a:pt x="173" y="583"/>
                  </a:cubicBezTo>
                  <a:cubicBezTo>
                    <a:pt x="180" y="573"/>
                    <a:pt x="194" y="567"/>
                    <a:pt x="199" y="553"/>
                  </a:cubicBezTo>
                  <a:cubicBezTo>
                    <a:pt x="203" y="539"/>
                    <a:pt x="198" y="523"/>
                    <a:pt x="201" y="513"/>
                  </a:cubicBezTo>
                  <a:cubicBezTo>
                    <a:pt x="203" y="506"/>
                    <a:pt x="215" y="502"/>
                    <a:pt x="217" y="495"/>
                  </a:cubicBezTo>
                  <a:cubicBezTo>
                    <a:pt x="223" y="478"/>
                    <a:pt x="207" y="474"/>
                    <a:pt x="210" y="460"/>
                  </a:cubicBezTo>
                  <a:cubicBezTo>
                    <a:pt x="214" y="446"/>
                    <a:pt x="216" y="430"/>
                    <a:pt x="222" y="411"/>
                  </a:cubicBezTo>
                  <a:cubicBezTo>
                    <a:pt x="231" y="383"/>
                    <a:pt x="255" y="367"/>
                    <a:pt x="264" y="336"/>
                  </a:cubicBezTo>
                  <a:cubicBezTo>
                    <a:pt x="269" y="317"/>
                    <a:pt x="254" y="304"/>
                    <a:pt x="250" y="294"/>
                  </a:cubicBezTo>
                  <a:cubicBezTo>
                    <a:pt x="243" y="275"/>
                    <a:pt x="245" y="212"/>
                    <a:pt x="252" y="201"/>
                  </a:cubicBezTo>
                  <a:cubicBezTo>
                    <a:pt x="255" y="167"/>
                    <a:pt x="281" y="178"/>
                    <a:pt x="294" y="159"/>
                  </a:cubicBezTo>
                  <a:cubicBezTo>
                    <a:pt x="296" y="152"/>
                    <a:pt x="297" y="145"/>
                    <a:pt x="299" y="138"/>
                  </a:cubicBezTo>
                  <a:cubicBezTo>
                    <a:pt x="303" y="129"/>
                    <a:pt x="312" y="120"/>
                    <a:pt x="315" y="110"/>
                  </a:cubicBezTo>
                  <a:cubicBezTo>
                    <a:pt x="317" y="103"/>
                    <a:pt x="315" y="97"/>
                    <a:pt x="318" y="93"/>
                  </a:cubicBezTo>
                  <a:cubicBezTo>
                    <a:pt x="333" y="75"/>
                    <a:pt x="360" y="70"/>
                    <a:pt x="378" y="54"/>
                  </a:cubicBezTo>
                  <a:cubicBezTo>
                    <a:pt x="385" y="45"/>
                    <a:pt x="382" y="26"/>
                    <a:pt x="388" y="16"/>
                  </a:cubicBezTo>
                  <a:cubicBezTo>
                    <a:pt x="392" y="5"/>
                    <a:pt x="406" y="4"/>
                    <a:pt x="418" y="0"/>
                  </a:cubicBezTo>
                  <a:cubicBezTo>
                    <a:pt x="415" y="11"/>
                    <a:pt x="404" y="13"/>
                    <a:pt x="395" y="16"/>
                  </a:cubicBezTo>
                  <a:cubicBezTo>
                    <a:pt x="391" y="26"/>
                    <a:pt x="392" y="52"/>
                    <a:pt x="385" y="61"/>
                  </a:cubicBezTo>
                  <a:cubicBezTo>
                    <a:pt x="383" y="64"/>
                    <a:pt x="327" y="97"/>
                    <a:pt x="322" y="98"/>
                  </a:cubicBezTo>
                  <a:cubicBezTo>
                    <a:pt x="321" y="113"/>
                    <a:pt x="309" y="156"/>
                    <a:pt x="299" y="168"/>
                  </a:cubicBezTo>
                  <a:cubicBezTo>
                    <a:pt x="288" y="182"/>
                    <a:pt x="268" y="177"/>
                    <a:pt x="262" y="196"/>
                  </a:cubicBezTo>
                  <a:cubicBezTo>
                    <a:pt x="255" y="206"/>
                    <a:pt x="251" y="273"/>
                    <a:pt x="257" y="289"/>
                  </a:cubicBezTo>
                  <a:cubicBezTo>
                    <a:pt x="264" y="310"/>
                    <a:pt x="277" y="316"/>
                    <a:pt x="269" y="343"/>
                  </a:cubicBezTo>
                  <a:cubicBezTo>
                    <a:pt x="269" y="348"/>
                    <a:pt x="269" y="354"/>
                    <a:pt x="269" y="359"/>
                  </a:cubicBezTo>
                  <a:cubicBezTo>
                    <a:pt x="263" y="373"/>
                    <a:pt x="237" y="394"/>
                    <a:pt x="231" y="406"/>
                  </a:cubicBezTo>
                  <a:cubicBezTo>
                    <a:pt x="229" y="410"/>
                    <a:pt x="219" y="467"/>
                    <a:pt x="220" y="469"/>
                  </a:cubicBezTo>
                  <a:cubicBezTo>
                    <a:pt x="221" y="475"/>
                    <a:pt x="227" y="485"/>
                    <a:pt x="229" y="492"/>
                  </a:cubicBezTo>
                  <a:cubicBezTo>
                    <a:pt x="224" y="499"/>
                    <a:pt x="210" y="510"/>
                    <a:pt x="208" y="518"/>
                  </a:cubicBezTo>
                  <a:cubicBezTo>
                    <a:pt x="206" y="524"/>
                    <a:pt x="212" y="540"/>
                    <a:pt x="208" y="551"/>
                  </a:cubicBezTo>
                  <a:cubicBezTo>
                    <a:pt x="201" y="570"/>
                    <a:pt x="183" y="579"/>
                    <a:pt x="175" y="593"/>
                  </a:cubicBezTo>
                  <a:cubicBezTo>
                    <a:pt x="174" y="601"/>
                    <a:pt x="174" y="610"/>
                    <a:pt x="173" y="618"/>
                  </a:cubicBezTo>
                  <a:cubicBezTo>
                    <a:pt x="168" y="630"/>
                    <a:pt x="159" y="640"/>
                    <a:pt x="154" y="651"/>
                  </a:cubicBezTo>
                  <a:cubicBezTo>
                    <a:pt x="148" y="653"/>
                    <a:pt x="143" y="657"/>
                    <a:pt x="138" y="658"/>
                  </a:cubicBezTo>
                  <a:cubicBezTo>
                    <a:pt x="134" y="657"/>
                    <a:pt x="130" y="656"/>
                    <a:pt x="126" y="656"/>
                  </a:cubicBezTo>
                  <a:cubicBezTo>
                    <a:pt x="121" y="658"/>
                    <a:pt x="118" y="667"/>
                    <a:pt x="112" y="670"/>
                  </a:cubicBezTo>
                  <a:cubicBezTo>
                    <a:pt x="108" y="670"/>
                    <a:pt x="103" y="671"/>
                    <a:pt x="98" y="672"/>
                  </a:cubicBezTo>
                  <a:cubicBezTo>
                    <a:pt x="88" y="679"/>
                    <a:pt x="85" y="698"/>
                    <a:pt x="75" y="705"/>
                  </a:cubicBezTo>
                  <a:cubicBezTo>
                    <a:pt x="70" y="705"/>
                    <a:pt x="66" y="706"/>
                    <a:pt x="61" y="707"/>
                  </a:cubicBezTo>
                  <a:cubicBezTo>
                    <a:pt x="55" y="712"/>
                    <a:pt x="55" y="725"/>
                    <a:pt x="49" y="730"/>
                  </a:cubicBezTo>
                  <a:cubicBezTo>
                    <a:pt x="42" y="738"/>
                    <a:pt x="13" y="741"/>
                    <a:pt x="0" y="7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6" name="Group 18"/>
          <p:cNvGrpSpPr>
            <a:grpSpLocks noChangeAspect="1"/>
          </p:cNvGrpSpPr>
          <p:nvPr/>
        </p:nvGrpSpPr>
        <p:grpSpPr bwMode="auto">
          <a:xfrm rot="18020282" flipH="1">
            <a:off x="2043187" y="-1319860"/>
            <a:ext cx="1881152" cy="8279112"/>
            <a:chOff x="-60" y="-451"/>
            <a:chExt cx="4369" cy="1402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537" name="Freeform 19"/>
            <p:cNvSpPr>
              <a:spLocks noEditPoints="1"/>
            </p:cNvSpPr>
            <p:nvPr/>
          </p:nvSpPr>
          <p:spPr bwMode="auto">
            <a:xfrm>
              <a:off x="593" y="-451"/>
              <a:ext cx="3716" cy="1402"/>
            </a:xfrm>
            <a:custGeom>
              <a:avLst/>
              <a:gdLst>
                <a:gd name="T0" fmla="*/ 812 w 945"/>
                <a:gd name="T1" fmla="*/ 883 h 2042"/>
                <a:gd name="T2" fmla="*/ 581 w 945"/>
                <a:gd name="T3" fmla="*/ 361 h 2042"/>
                <a:gd name="T4" fmla="*/ 674 w 945"/>
                <a:gd name="T5" fmla="*/ 314 h 2042"/>
                <a:gd name="T6" fmla="*/ 763 w 945"/>
                <a:gd name="T7" fmla="*/ 407 h 2042"/>
                <a:gd name="T8" fmla="*/ 625 w 945"/>
                <a:gd name="T9" fmla="*/ 209 h 2042"/>
                <a:gd name="T10" fmla="*/ 470 w 945"/>
                <a:gd name="T11" fmla="*/ 0 h 2042"/>
                <a:gd name="T12" fmla="*/ 378 w 945"/>
                <a:gd name="T13" fmla="*/ 144 h 2042"/>
                <a:gd name="T14" fmla="*/ 252 w 945"/>
                <a:gd name="T15" fmla="*/ 286 h 2042"/>
                <a:gd name="T16" fmla="*/ 336 w 945"/>
                <a:gd name="T17" fmla="*/ 426 h 2042"/>
                <a:gd name="T18" fmla="*/ 233 w 945"/>
                <a:gd name="T19" fmla="*/ 571 h 2042"/>
                <a:gd name="T20" fmla="*/ 7 w 945"/>
                <a:gd name="T21" fmla="*/ 760 h 2042"/>
                <a:gd name="T22" fmla="*/ 203 w 945"/>
                <a:gd name="T23" fmla="*/ 867 h 2042"/>
                <a:gd name="T24" fmla="*/ 268 w 945"/>
                <a:gd name="T25" fmla="*/ 771 h 2042"/>
                <a:gd name="T26" fmla="*/ 179 w 945"/>
                <a:gd name="T27" fmla="*/ 1207 h 2042"/>
                <a:gd name="T28" fmla="*/ 0 w 945"/>
                <a:gd name="T29" fmla="*/ 1546 h 2042"/>
                <a:gd name="T30" fmla="*/ 11 w 945"/>
                <a:gd name="T31" fmla="*/ 1770 h 2042"/>
                <a:gd name="T32" fmla="*/ 46 w 945"/>
                <a:gd name="T33" fmla="*/ 1693 h 2042"/>
                <a:gd name="T34" fmla="*/ 200 w 945"/>
                <a:gd name="T35" fmla="*/ 1280 h 2042"/>
                <a:gd name="T36" fmla="*/ 238 w 945"/>
                <a:gd name="T37" fmla="*/ 1464 h 2042"/>
                <a:gd name="T38" fmla="*/ 102 w 945"/>
                <a:gd name="T39" fmla="*/ 1695 h 2042"/>
                <a:gd name="T40" fmla="*/ 270 w 945"/>
                <a:gd name="T41" fmla="*/ 1692 h 2042"/>
                <a:gd name="T42" fmla="*/ 300 w 945"/>
                <a:gd name="T43" fmla="*/ 1721 h 2042"/>
                <a:gd name="T44" fmla="*/ 291 w 945"/>
                <a:gd name="T45" fmla="*/ 1499 h 2042"/>
                <a:gd name="T46" fmla="*/ 284 w 945"/>
                <a:gd name="T47" fmla="*/ 1303 h 2042"/>
                <a:gd name="T48" fmla="*/ 312 w 945"/>
                <a:gd name="T49" fmla="*/ 1079 h 2042"/>
                <a:gd name="T50" fmla="*/ 371 w 945"/>
                <a:gd name="T51" fmla="*/ 1060 h 2042"/>
                <a:gd name="T52" fmla="*/ 385 w 945"/>
                <a:gd name="T53" fmla="*/ 1450 h 2042"/>
                <a:gd name="T54" fmla="*/ 469 w 945"/>
                <a:gd name="T55" fmla="*/ 1212 h 2042"/>
                <a:gd name="T56" fmla="*/ 546 w 945"/>
                <a:gd name="T57" fmla="*/ 1210 h 2042"/>
                <a:gd name="T58" fmla="*/ 303 w 945"/>
                <a:gd name="T59" fmla="*/ 855 h 2042"/>
                <a:gd name="T60" fmla="*/ 343 w 945"/>
                <a:gd name="T61" fmla="*/ 645 h 2042"/>
                <a:gd name="T62" fmla="*/ 469 w 945"/>
                <a:gd name="T63" fmla="*/ 594 h 2042"/>
                <a:gd name="T64" fmla="*/ 585 w 945"/>
                <a:gd name="T65" fmla="*/ 659 h 2042"/>
                <a:gd name="T66" fmla="*/ 749 w 945"/>
                <a:gd name="T67" fmla="*/ 874 h 2042"/>
                <a:gd name="T68" fmla="*/ 700 w 945"/>
                <a:gd name="T69" fmla="*/ 792 h 2042"/>
                <a:gd name="T70" fmla="*/ 592 w 945"/>
                <a:gd name="T71" fmla="*/ 615 h 2042"/>
                <a:gd name="T72" fmla="*/ 632 w 945"/>
                <a:gd name="T73" fmla="*/ 725 h 2042"/>
                <a:gd name="T74" fmla="*/ 725 w 945"/>
                <a:gd name="T75" fmla="*/ 755 h 2042"/>
                <a:gd name="T76" fmla="*/ 837 w 945"/>
                <a:gd name="T77" fmla="*/ 949 h 2042"/>
                <a:gd name="T78" fmla="*/ 938 w 945"/>
                <a:gd name="T79" fmla="*/ 1196 h 2042"/>
                <a:gd name="T80" fmla="*/ 686 w 945"/>
                <a:gd name="T81" fmla="*/ 326 h 2042"/>
                <a:gd name="T82" fmla="*/ 28 w 945"/>
                <a:gd name="T83" fmla="*/ 1837 h 2042"/>
                <a:gd name="T84" fmla="*/ 254 w 945"/>
                <a:gd name="T85" fmla="*/ 1179 h 2042"/>
                <a:gd name="T86" fmla="*/ 242 w 945"/>
                <a:gd name="T87" fmla="*/ 589 h 2042"/>
                <a:gd name="T88" fmla="*/ 266 w 945"/>
                <a:gd name="T89" fmla="*/ 755 h 2042"/>
                <a:gd name="T90" fmla="*/ 324 w 945"/>
                <a:gd name="T91" fmla="*/ 606 h 2042"/>
                <a:gd name="T92" fmla="*/ 336 w 945"/>
                <a:gd name="T93" fmla="*/ 526 h 2042"/>
                <a:gd name="T94" fmla="*/ 550 w 945"/>
                <a:gd name="T95" fmla="*/ 104 h 2042"/>
                <a:gd name="T96" fmla="*/ 385 w 945"/>
                <a:gd name="T97" fmla="*/ 475 h 2042"/>
                <a:gd name="T98" fmla="*/ 403 w 945"/>
                <a:gd name="T99" fmla="*/ 496 h 2042"/>
                <a:gd name="T100" fmla="*/ 389 w 945"/>
                <a:gd name="T101" fmla="*/ 438 h 2042"/>
                <a:gd name="T102" fmla="*/ 389 w 945"/>
                <a:gd name="T103" fmla="*/ 258 h 2042"/>
                <a:gd name="T104" fmla="*/ 459 w 945"/>
                <a:gd name="T105" fmla="*/ 123 h 2042"/>
                <a:gd name="T106" fmla="*/ 548 w 945"/>
                <a:gd name="T107" fmla="*/ 433 h 2042"/>
                <a:gd name="T108" fmla="*/ 555 w 945"/>
                <a:gd name="T109" fmla="*/ 461 h 2042"/>
                <a:gd name="T110" fmla="*/ 492 w 945"/>
                <a:gd name="T111" fmla="*/ 669 h 2042"/>
                <a:gd name="T112" fmla="*/ 469 w 945"/>
                <a:gd name="T113" fmla="*/ 676 h 2042"/>
                <a:gd name="T114" fmla="*/ 807 w 945"/>
                <a:gd name="T115" fmla="*/ 976 h 2042"/>
                <a:gd name="T116" fmla="*/ 945 w 945"/>
                <a:gd name="T117" fmla="*/ 1217 h 2042"/>
                <a:gd name="T118" fmla="*/ 420 w 945"/>
                <a:gd name="T119" fmla="*/ 1599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" h="2042">
                  <a:moveTo>
                    <a:pt x="938" y="1184"/>
                  </a:moveTo>
                  <a:cubicBezTo>
                    <a:pt x="940" y="1174"/>
                    <a:pt x="945" y="1138"/>
                    <a:pt x="942" y="1126"/>
                  </a:cubicBezTo>
                  <a:cubicBezTo>
                    <a:pt x="938" y="1109"/>
                    <a:pt x="934" y="1113"/>
                    <a:pt x="940" y="1093"/>
                  </a:cubicBezTo>
                  <a:cubicBezTo>
                    <a:pt x="932" y="1087"/>
                    <a:pt x="931" y="1076"/>
                    <a:pt x="924" y="1070"/>
                  </a:cubicBezTo>
                  <a:cubicBezTo>
                    <a:pt x="907" y="1057"/>
                    <a:pt x="891" y="1048"/>
                    <a:pt x="877" y="1032"/>
                  </a:cubicBezTo>
                  <a:cubicBezTo>
                    <a:pt x="867" y="1022"/>
                    <a:pt x="870" y="1009"/>
                    <a:pt x="851" y="1007"/>
                  </a:cubicBezTo>
                  <a:cubicBezTo>
                    <a:pt x="850" y="998"/>
                    <a:pt x="844" y="996"/>
                    <a:pt x="847" y="986"/>
                  </a:cubicBezTo>
                  <a:cubicBezTo>
                    <a:pt x="848" y="979"/>
                    <a:pt x="857" y="973"/>
                    <a:pt x="854" y="963"/>
                  </a:cubicBezTo>
                  <a:cubicBezTo>
                    <a:pt x="852" y="959"/>
                    <a:pt x="846" y="952"/>
                    <a:pt x="844" y="949"/>
                  </a:cubicBezTo>
                  <a:cubicBezTo>
                    <a:pt x="844" y="932"/>
                    <a:pt x="844" y="932"/>
                    <a:pt x="844" y="932"/>
                  </a:cubicBezTo>
                  <a:cubicBezTo>
                    <a:pt x="842" y="927"/>
                    <a:pt x="832" y="923"/>
                    <a:pt x="830" y="918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4" y="897"/>
                    <a:pt x="818" y="895"/>
                    <a:pt x="812" y="893"/>
                  </a:cubicBezTo>
                  <a:cubicBezTo>
                    <a:pt x="812" y="883"/>
                    <a:pt x="812" y="883"/>
                    <a:pt x="812" y="883"/>
                  </a:cubicBezTo>
                  <a:cubicBezTo>
                    <a:pt x="808" y="878"/>
                    <a:pt x="798" y="872"/>
                    <a:pt x="795" y="867"/>
                  </a:cubicBezTo>
                  <a:cubicBezTo>
                    <a:pt x="789" y="854"/>
                    <a:pt x="794" y="842"/>
                    <a:pt x="786" y="832"/>
                  </a:cubicBezTo>
                  <a:cubicBezTo>
                    <a:pt x="781" y="826"/>
                    <a:pt x="771" y="823"/>
                    <a:pt x="765" y="818"/>
                  </a:cubicBezTo>
                  <a:cubicBezTo>
                    <a:pt x="763" y="796"/>
                    <a:pt x="739" y="776"/>
                    <a:pt x="737" y="748"/>
                  </a:cubicBezTo>
                  <a:cubicBezTo>
                    <a:pt x="722" y="745"/>
                    <a:pt x="661" y="711"/>
                    <a:pt x="653" y="701"/>
                  </a:cubicBezTo>
                  <a:cubicBezTo>
                    <a:pt x="647" y="693"/>
                    <a:pt x="649" y="676"/>
                    <a:pt x="644" y="666"/>
                  </a:cubicBezTo>
                  <a:cubicBezTo>
                    <a:pt x="637" y="655"/>
                    <a:pt x="622" y="649"/>
                    <a:pt x="616" y="638"/>
                  </a:cubicBezTo>
                  <a:cubicBezTo>
                    <a:pt x="609" y="626"/>
                    <a:pt x="619" y="615"/>
                    <a:pt x="616" y="603"/>
                  </a:cubicBezTo>
                  <a:cubicBezTo>
                    <a:pt x="613" y="595"/>
                    <a:pt x="602" y="590"/>
                    <a:pt x="599" y="582"/>
                  </a:cubicBezTo>
                  <a:cubicBezTo>
                    <a:pt x="599" y="568"/>
                    <a:pt x="598" y="554"/>
                    <a:pt x="597" y="540"/>
                  </a:cubicBezTo>
                  <a:cubicBezTo>
                    <a:pt x="594" y="532"/>
                    <a:pt x="588" y="520"/>
                    <a:pt x="585" y="510"/>
                  </a:cubicBezTo>
                  <a:cubicBezTo>
                    <a:pt x="565" y="502"/>
                    <a:pt x="561" y="500"/>
                    <a:pt x="562" y="470"/>
                  </a:cubicBezTo>
                  <a:cubicBezTo>
                    <a:pt x="580" y="447"/>
                    <a:pt x="560" y="415"/>
                    <a:pt x="567" y="391"/>
                  </a:cubicBezTo>
                  <a:cubicBezTo>
                    <a:pt x="570" y="379"/>
                    <a:pt x="579" y="377"/>
                    <a:pt x="581" y="361"/>
                  </a:cubicBezTo>
                  <a:cubicBezTo>
                    <a:pt x="578" y="357"/>
                    <a:pt x="577" y="356"/>
                    <a:pt x="576" y="351"/>
                  </a:cubicBezTo>
                  <a:cubicBezTo>
                    <a:pt x="574" y="351"/>
                    <a:pt x="574" y="351"/>
                    <a:pt x="574" y="351"/>
                  </a:cubicBezTo>
                  <a:cubicBezTo>
                    <a:pt x="573" y="356"/>
                    <a:pt x="573" y="356"/>
                    <a:pt x="571" y="358"/>
                  </a:cubicBezTo>
                  <a:cubicBezTo>
                    <a:pt x="571" y="342"/>
                    <a:pt x="571" y="342"/>
                    <a:pt x="571" y="342"/>
                  </a:cubicBezTo>
                  <a:cubicBezTo>
                    <a:pt x="577" y="335"/>
                    <a:pt x="588" y="304"/>
                    <a:pt x="590" y="295"/>
                  </a:cubicBezTo>
                  <a:cubicBezTo>
                    <a:pt x="596" y="295"/>
                    <a:pt x="601" y="295"/>
                    <a:pt x="604" y="293"/>
                  </a:cubicBezTo>
                  <a:cubicBezTo>
                    <a:pt x="592" y="289"/>
                    <a:pt x="595" y="277"/>
                    <a:pt x="595" y="267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604" y="277"/>
                    <a:pt x="604" y="277"/>
                    <a:pt x="604" y="277"/>
                  </a:cubicBezTo>
                  <a:cubicBezTo>
                    <a:pt x="612" y="275"/>
                    <a:pt x="608" y="278"/>
                    <a:pt x="611" y="272"/>
                  </a:cubicBezTo>
                  <a:cubicBezTo>
                    <a:pt x="608" y="268"/>
                    <a:pt x="606" y="263"/>
                    <a:pt x="604" y="258"/>
                  </a:cubicBezTo>
                  <a:cubicBezTo>
                    <a:pt x="610" y="257"/>
                    <a:pt x="616" y="256"/>
                    <a:pt x="623" y="256"/>
                  </a:cubicBezTo>
                  <a:cubicBezTo>
                    <a:pt x="627" y="276"/>
                    <a:pt x="641" y="297"/>
                    <a:pt x="651" y="314"/>
                  </a:cubicBezTo>
                  <a:cubicBezTo>
                    <a:pt x="659" y="312"/>
                    <a:pt x="665" y="312"/>
                    <a:pt x="674" y="314"/>
                  </a:cubicBezTo>
                  <a:cubicBezTo>
                    <a:pt x="675" y="320"/>
                    <a:pt x="676" y="326"/>
                    <a:pt x="676" y="333"/>
                  </a:cubicBezTo>
                  <a:cubicBezTo>
                    <a:pt x="671" y="332"/>
                    <a:pt x="665" y="331"/>
                    <a:pt x="660" y="330"/>
                  </a:cubicBezTo>
                  <a:cubicBezTo>
                    <a:pt x="655" y="322"/>
                    <a:pt x="619" y="282"/>
                    <a:pt x="611" y="277"/>
                  </a:cubicBezTo>
                  <a:cubicBezTo>
                    <a:pt x="611" y="284"/>
                    <a:pt x="611" y="284"/>
                    <a:pt x="611" y="284"/>
                  </a:cubicBezTo>
                  <a:cubicBezTo>
                    <a:pt x="620" y="290"/>
                    <a:pt x="621" y="303"/>
                    <a:pt x="627" y="312"/>
                  </a:cubicBezTo>
                  <a:cubicBezTo>
                    <a:pt x="637" y="324"/>
                    <a:pt x="657" y="330"/>
                    <a:pt x="667" y="342"/>
                  </a:cubicBezTo>
                  <a:cubicBezTo>
                    <a:pt x="671" y="339"/>
                    <a:pt x="669" y="339"/>
                    <a:pt x="676" y="337"/>
                  </a:cubicBezTo>
                  <a:cubicBezTo>
                    <a:pt x="680" y="346"/>
                    <a:pt x="690" y="358"/>
                    <a:pt x="693" y="365"/>
                  </a:cubicBezTo>
                  <a:cubicBezTo>
                    <a:pt x="696" y="376"/>
                    <a:pt x="689" y="381"/>
                    <a:pt x="688" y="391"/>
                  </a:cubicBezTo>
                  <a:cubicBezTo>
                    <a:pt x="692" y="394"/>
                    <a:pt x="693" y="396"/>
                    <a:pt x="695" y="400"/>
                  </a:cubicBezTo>
                  <a:cubicBezTo>
                    <a:pt x="722" y="403"/>
                    <a:pt x="728" y="405"/>
                    <a:pt x="751" y="405"/>
                  </a:cubicBezTo>
                  <a:cubicBezTo>
                    <a:pt x="753" y="414"/>
                    <a:pt x="767" y="419"/>
                    <a:pt x="772" y="417"/>
                  </a:cubicBezTo>
                  <a:cubicBezTo>
                    <a:pt x="779" y="414"/>
                    <a:pt x="779" y="414"/>
                    <a:pt x="781" y="407"/>
                  </a:cubicBezTo>
                  <a:cubicBezTo>
                    <a:pt x="773" y="409"/>
                    <a:pt x="771" y="409"/>
                    <a:pt x="763" y="407"/>
                  </a:cubicBezTo>
                  <a:cubicBezTo>
                    <a:pt x="760" y="402"/>
                    <a:pt x="759" y="403"/>
                    <a:pt x="758" y="396"/>
                  </a:cubicBezTo>
                  <a:cubicBezTo>
                    <a:pt x="764" y="395"/>
                    <a:pt x="761" y="397"/>
                    <a:pt x="763" y="391"/>
                  </a:cubicBezTo>
                  <a:cubicBezTo>
                    <a:pt x="758" y="388"/>
                    <a:pt x="759" y="386"/>
                    <a:pt x="753" y="384"/>
                  </a:cubicBezTo>
                  <a:cubicBezTo>
                    <a:pt x="748" y="388"/>
                    <a:pt x="742" y="390"/>
                    <a:pt x="732" y="391"/>
                  </a:cubicBezTo>
                  <a:cubicBezTo>
                    <a:pt x="721" y="376"/>
                    <a:pt x="706" y="380"/>
                    <a:pt x="702" y="354"/>
                  </a:cubicBezTo>
                  <a:cubicBezTo>
                    <a:pt x="720" y="353"/>
                    <a:pt x="725" y="354"/>
                    <a:pt x="739" y="356"/>
                  </a:cubicBezTo>
                  <a:cubicBezTo>
                    <a:pt x="739" y="351"/>
                    <a:pt x="739" y="351"/>
                    <a:pt x="739" y="351"/>
                  </a:cubicBezTo>
                  <a:cubicBezTo>
                    <a:pt x="725" y="348"/>
                    <a:pt x="707" y="343"/>
                    <a:pt x="695" y="351"/>
                  </a:cubicBezTo>
                  <a:cubicBezTo>
                    <a:pt x="694" y="335"/>
                    <a:pt x="699" y="328"/>
                    <a:pt x="697" y="309"/>
                  </a:cubicBezTo>
                  <a:cubicBezTo>
                    <a:pt x="669" y="301"/>
                    <a:pt x="691" y="291"/>
                    <a:pt x="679" y="274"/>
                  </a:cubicBezTo>
                  <a:cubicBezTo>
                    <a:pt x="673" y="266"/>
                    <a:pt x="661" y="252"/>
                    <a:pt x="653" y="246"/>
                  </a:cubicBezTo>
                  <a:cubicBezTo>
                    <a:pt x="649" y="243"/>
                    <a:pt x="642" y="243"/>
                    <a:pt x="639" y="239"/>
                  </a:cubicBezTo>
                  <a:cubicBezTo>
                    <a:pt x="636" y="235"/>
                    <a:pt x="629" y="227"/>
                    <a:pt x="627" y="223"/>
                  </a:cubicBezTo>
                  <a:cubicBezTo>
                    <a:pt x="627" y="218"/>
                    <a:pt x="626" y="214"/>
                    <a:pt x="625" y="209"/>
                  </a:cubicBezTo>
                  <a:cubicBezTo>
                    <a:pt x="619" y="202"/>
                    <a:pt x="606" y="201"/>
                    <a:pt x="599" y="195"/>
                  </a:cubicBezTo>
                  <a:cubicBezTo>
                    <a:pt x="595" y="190"/>
                    <a:pt x="587" y="168"/>
                    <a:pt x="585" y="160"/>
                  </a:cubicBezTo>
                  <a:cubicBezTo>
                    <a:pt x="576" y="160"/>
                    <a:pt x="575" y="161"/>
                    <a:pt x="571" y="155"/>
                  </a:cubicBezTo>
                  <a:cubicBezTo>
                    <a:pt x="555" y="138"/>
                    <a:pt x="563" y="121"/>
                    <a:pt x="564" y="99"/>
                  </a:cubicBezTo>
                  <a:cubicBezTo>
                    <a:pt x="551" y="92"/>
                    <a:pt x="539" y="85"/>
                    <a:pt x="539" y="64"/>
                  </a:cubicBezTo>
                  <a:cubicBezTo>
                    <a:pt x="547" y="59"/>
                    <a:pt x="554" y="47"/>
                    <a:pt x="557" y="36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61" y="12"/>
                    <a:pt x="572" y="6"/>
                    <a:pt x="577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63" y="6"/>
                    <a:pt x="553" y="12"/>
                    <a:pt x="550" y="18"/>
                  </a:cubicBezTo>
                  <a:cubicBezTo>
                    <a:pt x="542" y="35"/>
                    <a:pt x="555" y="52"/>
                    <a:pt x="529" y="57"/>
                  </a:cubicBezTo>
                  <a:cubicBezTo>
                    <a:pt x="523" y="48"/>
                    <a:pt x="511" y="46"/>
                    <a:pt x="506" y="36"/>
                  </a:cubicBezTo>
                  <a:cubicBezTo>
                    <a:pt x="502" y="31"/>
                    <a:pt x="499" y="8"/>
                    <a:pt x="497" y="0"/>
                  </a:cubicBezTo>
                  <a:cubicBezTo>
                    <a:pt x="485" y="0"/>
                    <a:pt x="470" y="0"/>
                    <a:pt x="470" y="0"/>
                  </a:cubicBezTo>
                  <a:cubicBezTo>
                    <a:pt x="495" y="11"/>
                    <a:pt x="485" y="29"/>
                    <a:pt x="497" y="46"/>
                  </a:cubicBezTo>
                  <a:cubicBezTo>
                    <a:pt x="503" y="49"/>
                    <a:pt x="509" y="53"/>
                    <a:pt x="515" y="57"/>
                  </a:cubicBezTo>
                  <a:cubicBezTo>
                    <a:pt x="527" y="74"/>
                    <a:pt x="533" y="104"/>
                    <a:pt x="534" y="130"/>
                  </a:cubicBezTo>
                  <a:cubicBezTo>
                    <a:pt x="528" y="133"/>
                    <a:pt x="526" y="134"/>
                    <a:pt x="515" y="134"/>
                  </a:cubicBezTo>
                  <a:cubicBezTo>
                    <a:pt x="509" y="128"/>
                    <a:pt x="496" y="121"/>
                    <a:pt x="487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48" y="108"/>
                    <a:pt x="419" y="79"/>
                    <a:pt x="401" y="62"/>
                  </a:cubicBezTo>
                  <a:cubicBezTo>
                    <a:pt x="400" y="39"/>
                    <a:pt x="398" y="23"/>
                    <a:pt x="400" y="0"/>
                  </a:cubicBezTo>
                  <a:cubicBezTo>
                    <a:pt x="400" y="0"/>
                    <a:pt x="379" y="0"/>
                    <a:pt x="371" y="0"/>
                  </a:cubicBezTo>
                  <a:cubicBezTo>
                    <a:pt x="368" y="9"/>
                    <a:pt x="363" y="17"/>
                    <a:pt x="359" y="25"/>
                  </a:cubicBezTo>
                  <a:cubicBezTo>
                    <a:pt x="369" y="36"/>
                    <a:pt x="360" y="44"/>
                    <a:pt x="366" y="64"/>
                  </a:cubicBezTo>
                  <a:cubicBezTo>
                    <a:pt x="370" y="76"/>
                    <a:pt x="382" y="85"/>
                    <a:pt x="387" y="95"/>
                  </a:cubicBezTo>
                  <a:cubicBezTo>
                    <a:pt x="391" y="104"/>
                    <a:pt x="387" y="128"/>
                    <a:pt x="385" y="141"/>
                  </a:cubicBezTo>
                  <a:cubicBezTo>
                    <a:pt x="382" y="142"/>
                    <a:pt x="380" y="143"/>
                    <a:pt x="378" y="144"/>
                  </a:cubicBezTo>
                  <a:cubicBezTo>
                    <a:pt x="368" y="149"/>
                    <a:pt x="351" y="140"/>
                    <a:pt x="338" y="141"/>
                  </a:cubicBezTo>
                  <a:cubicBezTo>
                    <a:pt x="338" y="133"/>
                    <a:pt x="339" y="121"/>
                    <a:pt x="336" y="116"/>
                  </a:cubicBezTo>
                  <a:cubicBezTo>
                    <a:pt x="334" y="138"/>
                    <a:pt x="333" y="161"/>
                    <a:pt x="331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4" y="191"/>
                    <a:pt x="311" y="192"/>
                    <a:pt x="310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6" y="197"/>
                    <a:pt x="315" y="197"/>
                    <a:pt x="322" y="195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18" y="207"/>
                    <a:pt x="319" y="221"/>
                    <a:pt x="319" y="230"/>
                  </a:cubicBezTo>
                  <a:cubicBezTo>
                    <a:pt x="310" y="235"/>
                    <a:pt x="300" y="244"/>
                    <a:pt x="298" y="258"/>
                  </a:cubicBezTo>
                  <a:cubicBezTo>
                    <a:pt x="288" y="259"/>
                    <a:pt x="278" y="259"/>
                    <a:pt x="268" y="260"/>
                  </a:cubicBezTo>
                  <a:cubicBezTo>
                    <a:pt x="261" y="272"/>
                    <a:pt x="251" y="278"/>
                    <a:pt x="235" y="281"/>
                  </a:cubicBezTo>
                  <a:cubicBezTo>
                    <a:pt x="237" y="284"/>
                    <a:pt x="235" y="281"/>
                    <a:pt x="238" y="284"/>
                  </a:cubicBezTo>
                  <a:cubicBezTo>
                    <a:pt x="241" y="286"/>
                    <a:pt x="245" y="286"/>
                    <a:pt x="252" y="286"/>
                  </a:cubicBezTo>
                  <a:cubicBezTo>
                    <a:pt x="263" y="268"/>
                    <a:pt x="275" y="267"/>
                    <a:pt x="301" y="270"/>
                  </a:cubicBezTo>
                  <a:cubicBezTo>
                    <a:pt x="303" y="265"/>
                    <a:pt x="307" y="257"/>
                    <a:pt x="310" y="253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13" y="262"/>
                    <a:pt x="313" y="269"/>
                    <a:pt x="312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0"/>
                    <a:pt x="319" y="258"/>
                    <a:pt x="322" y="253"/>
                  </a:cubicBezTo>
                  <a:cubicBezTo>
                    <a:pt x="324" y="250"/>
                    <a:pt x="328" y="248"/>
                    <a:pt x="331" y="246"/>
                  </a:cubicBezTo>
                  <a:cubicBezTo>
                    <a:pt x="331" y="251"/>
                    <a:pt x="331" y="251"/>
                    <a:pt x="331" y="251"/>
                  </a:cubicBezTo>
                  <a:cubicBezTo>
                    <a:pt x="312" y="276"/>
                    <a:pt x="327" y="352"/>
                    <a:pt x="333" y="368"/>
                  </a:cubicBezTo>
                  <a:cubicBezTo>
                    <a:pt x="341" y="385"/>
                    <a:pt x="329" y="395"/>
                    <a:pt x="347" y="405"/>
                  </a:cubicBezTo>
                  <a:cubicBezTo>
                    <a:pt x="347" y="407"/>
                    <a:pt x="347" y="407"/>
                    <a:pt x="347" y="407"/>
                  </a:cubicBezTo>
                  <a:cubicBezTo>
                    <a:pt x="339" y="408"/>
                    <a:pt x="341" y="406"/>
                    <a:pt x="338" y="412"/>
                  </a:cubicBezTo>
                  <a:cubicBezTo>
                    <a:pt x="345" y="419"/>
                    <a:pt x="340" y="418"/>
                    <a:pt x="336" y="426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8" y="442"/>
                    <a:pt x="338" y="442"/>
                    <a:pt x="338" y="442"/>
                  </a:cubicBezTo>
                  <a:cubicBezTo>
                    <a:pt x="336" y="440"/>
                    <a:pt x="335" y="437"/>
                    <a:pt x="333" y="435"/>
                  </a:cubicBezTo>
                  <a:cubicBezTo>
                    <a:pt x="333" y="443"/>
                    <a:pt x="332" y="446"/>
                    <a:pt x="331" y="452"/>
                  </a:cubicBezTo>
                  <a:cubicBezTo>
                    <a:pt x="321" y="452"/>
                    <a:pt x="320" y="451"/>
                    <a:pt x="317" y="459"/>
                  </a:cubicBezTo>
                  <a:cubicBezTo>
                    <a:pt x="309" y="473"/>
                    <a:pt x="330" y="477"/>
                    <a:pt x="324" y="496"/>
                  </a:cubicBezTo>
                  <a:cubicBezTo>
                    <a:pt x="322" y="497"/>
                    <a:pt x="321" y="497"/>
                    <a:pt x="319" y="498"/>
                  </a:cubicBezTo>
                  <a:cubicBezTo>
                    <a:pt x="320" y="505"/>
                    <a:pt x="321" y="512"/>
                    <a:pt x="322" y="519"/>
                  </a:cubicBezTo>
                  <a:cubicBezTo>
                    <a:pt x="319" y="526"/>
                    <a:pt x="309" y="528"/>
                    <a:pt x="305" y="533"/>
                  </a:cubicBezTo>
                  <a:cubicBezTo>
                    <a:pt x="303" y="537"/>
                    <a:pt x="304" y="547"/>
                    <a:pt x="303" y="550"/>
                  </a:cubicBezTo>
                  <a:cubicBezTo>
                    <a:pt x="282" y="549"/>
                    <a:pt x="276" y="575"/>
                    <a:pt x="252" y="580"/>
                  </a:cubicBezTo>
                  <a:cubicBezTo>
                    <a:pt x="247" y="575"/>
                    <a:pt x="243" y="572"/>
                    <a:pt x="233" y="571"/>
                  </a:cubicBezTo>
                  <a:cubicBezTo>
                    <a:pt x="230" y="575"/>
                    <a:pt x="230" y="575"/>
                    <a:pt x="228" y="582"/>
                  </a:cubicBezTo>
                  <a:cubicBezTo>
                    <a:pt x="233" y="590"/>
                    <a:pt x="229" y="630"/>
                    <a:pt x="228" y="648"/>
                  </a:cubicBezTo>
                  <a:cubicBezTo>
                    <a:pt x="226" y="650"/>
                    <a:pt x="228" y="647"/>
                    <a:pt x="226" y="650"/>
                  </a:cubicBezTo>
                  <a:cubicBezTo>
                    <a:pt x="200" y="650"/>
                    <a:pt x="192" y="684"/>
                    <a:pt x="170" y="694"/>
                  </a:cubicBezTo>
                  <a:cubicBezTo>
                    <a:pt x="163" y="698"/>
                    <a:pt x="134" y="710"/>
                    <a:pt x="130" y="711"/>
                  </a:cubicBezTo>
                  <a:cubicBezTo>
                    <a:pt x="123" y="712"/>
                    <a:pt x="126" y="707"/>
                    <a:pt x="123" y="706"/>
                  </a:cubicBezTo>
                  <a:cubicBezTo>
                    <a:pt x="116" y="703"/>
                    <a:pt x="113" y="710"/>
                    <a:pt x="109" y="711"/>
                  </a:cubicBezTo>
                  <a:cubicBezTo>
                    <a:pt x="95" y="715"/>
                    <a:pt x="84" y="705"/>
                    <a:pt x="74" y="711"/>
                  </a:cubicBezTo>
                  <a:cubicBezTo>
                    <a:pt x="74" y="713"/>
                    <a:pt x="73" y="715"/>
                    <a:pt x="72" y="718"/>
                  </a:cubicBezTo>
                  <a:cubicBezTo>
                    <a:pt x="69" y="718"/>
                    <a:pt x="66" y="719"/>
                    <a:pt x="63" y="720"/>
                  </a:cubicBezTo>
                  <a:cubicBezTo>
                    <a:pt x="56" y="726"/>
                    <a:pt x="51" y="738"/>
                    <a:pt x="44" y="743"/>
                  </a:cubicBezTo>
                  <a:cubicBezTo>
                    <a:pt x="36" y="749"/>
                    <a:pt x="12" y="750"/>
                    <a:pt x="0" y="755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7" y="760"/>
                    <a:pt x="7" y="760"/>
                    <a:pt x="7" y="760"/>
                  </a:cubicBezTo>
                  <a:cubicBezTo>
                    <a:pt x="21" y="751"/>
                    <a:pt x="42" y="754"/>
                    <a:pt x="53" y="743"/>
                  </a:cubicBezTo>
                  <a:cubicBezTo>
                    <a:pt x="62" y="734"/>
                    <a:pt x="70" y="719"/>
                    <a:pt x="84" y="715"/>
                  </a:cubicBezTo>
                  <a:cubicBezTo>
                    <a:pt x="87" y="714"/>
                    <a:pt x="100" y="719"/>
                    <a:pt x="107" y="718"/>
                  </a:cubicBezTo>
                  <a:cubicBezTo>
                    <a:pt x="114" y="713"/>
                    <a:pt x="114" y="713"/>
                    <a:pt x="114" y="713"/>
                  </a:cubicBezTo>
                  <a:cubicBezTo>
                    <a:pt x="119" y="712"/>
                    <a:pt x="133" y="718"/>
                    <a:pt x="142" y="715"/>
                  </a:cubicBezTo>
                  <a:cubicBezTo>
                    <a:pt x="149" y="713"/>
                    <a:pt x="158" y="704"/>
                    <a:pt x="165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96" y="691"/>
                    <a:pt x="201" y="662"/>
                    <a:pt x="228" y="657"/>
                  </a:cubicBezTo>
                  <a:cubicBezTo>
                    <a:pt x="235" y="671"/>
                    <a:pt x="244" y="672"/>
                    <a:pt x="245" y="692"/>
                  </a:cubicBezTo>
                  <a:cubicBezTo>
                    <a:pt x="231" y="709"/>
                    <a:pt x="254" y="748"/>
                    <a:pt x="259" y="767"/>
                  </a:cubicBezTo>
                  <a:cubicBezTo>
                    <a:pt x="251" y="772"/>
                    <a:pt x="236" y="785"/>
                    <a:pt x="233" y="795"/>
                  </a:cubicBezTo>
                  <a:cubicBezTo>
                    <a:pt x="233" y="825"/>
                    <a:pt x="233" y="825"/>
                    <a:pt x="233" y="825"/>
                  </a:cubicBezTo>
                  <a:cubicBezTo>
                    <a:pt x="231" y="831"/>
                    <a:pt x="226" y="831"/>
                    <a:pt x="228" y="839"/>
                  </a:cubicBezTo>
                  <a:cubicBezTo>
                    <a:pt x="223" y="849"/>
                    <a:pt x="208" y="856"/>
                    <a:pt x="203" y="867"/>
                  </a:cubicBezTo>
                  <a:cubicBezTo>
                    <a:pt x="195" y="883"/>
                    <a:pt x="207" y="897"/>
                    <a:pt x="198" y="909"/>
                  </a:cubicBezTo>
                  <a:cubicBezTo>
                    <a:pt x="197" y="906"/>
                    <a:pt x="198" y="907"/>
                    <a:pt x="196" y="907"/>
                  </a:cubicBezTo>
                  <a:cubicBezTo>
                    <a:pt x="194" y="909"/>
                    <a:pt x="195" y="907"/>
                    <a:pt x="193" y="911"/>
                  </a:cubicBezTo>
                  <a:cubicBezTo>
                    <a:pt x="203" y="911"/>
                    <a:pt x="203" y="911"/>
                    <a:pt x="203" y="911"/>
                  </a:cubicBezTo>
                  <a:cubicBezTo>
                    <a:pt x="203" y="909"/>
                    <a:pt x="204" y="907"/>
                    <a:pt x="205" y="904"/>
                  </a:cubicBezTo>
                  <a:cubicBezTo>
                    <a:pt x="209" y="898"/>
                    <a:pt x="208" y="880"/>
                    <a:pt x="207" y="869"/>
                  </a:cubicBezTo>
                  <a:cubicBezTo>
                    <a:pt x="217" y="863"/>
                    <a:pt x="240" y="854"/>
                    <a:pt x="242" y="841"/>
                  </a:cubicBezTo>
                  <a:cubicBezTo>
                    <a:pt x="237" y="833"/>
                    <a:pt x="243" y="826"/>
                    <a:pt x="245" y="820"/>
                  </a:cubicBezTo>
                  <a:cubicBezTo>
                    <a:pt x="244" y="813"/>
                    <a:pt x="243" y="806"/>
                    <a:pt x="242" y="799"/>
                  </a:cubicBezTo>
                  <a:cubicBezTo>
                    <a:pt x="244" y="796"/>
                    <a:pt x="252" y="791"/>
                    <a:pt x="254" y="788"/>
                  </a:cubicBezTo>
                  <a:cubicBezTo>
                    <a:pt x="254" y="778"/>
                    <a:pt x="254" y="778"/>
                    <a:pt x="254" y="778"/>
                  </a:cubicBezTo>
                  <a:cubicBezTo>
                    <a:pt x="254" y="778"/>
                    <a:pt x="263" y="779"/>
                    <a:pt x="266" y="776"/>
                  </a:cubicBezTo>
                  <a:cubicBezTo>
                    <a:pt x="268" y="773"/>
                    <a:pt x="266" y="769"/>
                    <a:pt x="268" y="767"/>
                  </a:cubicBezTo>
                  <a:cubicBezTo>
                    <a:pt x="268" y="771"/>
                    <a:pt x="268" y="771"/>
                    <a:pt x="268" y="771"/>
                  </a:cubicBezTo>
                  <a:cubicBezTo>
                    <a:pt x="275" y="786"/>
                    <a:pt x="260" y="847"/>
                    <a:pt x="268" y="874"/>
                  </a:cubicBezTo>
                  <a:cubicBezTo>
                    <a:pt x="272" y="887"/>
                    <a:pt x="281" y="904"/>
                    <a:pt x="277" y="916"/>
                  </a:cubicBezTo>
                  <a:cubicBezTo>
                    <a:pt x="276" y="921"/>
                    <a:pt x="267" y="924"/>
                    <a:pt x="268" y="932"/>
                  </a:cubicBezTo>
                  <a:cubicBezTo>
                    <a:pt x="275" y="970"/>
                    <a:pt x="275" y="1001"/>
                    <a:pt x="275" y="1042"/>
                  </a:cubicBezTo>
                  <a:cubicBezTo>
                    <a:pt x="270" y="1043"/>
                    <a:pt x="271" y="1042"/>
                    <a:pt x="268" y="1044"/>
                  </a:cubicBezTo>
                  <a:cubicBezTo>
                    <a:pt x="277" y="1051"/>
                    <a:pt x="280" y="1069"/>
                    <a:pt x="273" y="1079"/>
                  </a:cubicBezTo>
                  <a:cubicBezTo>
                    <a:pt x="272" y="1074"/>
                    <a:pt x="272" y="1075"/>
                    <a:pt x="270" y="1072"/>
                  </a:cubicBezTo>
                  <a:cubicBezTo>
                    <a:pt x="270" y="1077"/>
                    <a:pt x="270" y="1077"/>
                    <a:pt x="270" y="1077"/>
                  </a:cubicBezTo>
                  <a:cubicBezTo>
                    <a:pt x="260" y="1087"/>
                    <a:pt x="272" y="1095"/>
                    <a:pt x="263" y="1109"/>
                  </a:cubicBezTo>
                  <a:cubicBezTo>
                    <a:pt x="261" y="1113"/>
                    <a:pt x="247" y="1124"/>
                    <a:pt x="245" y="1133"/>
                  </a:cubicBezTo>
                  <a:cubicBezTo>
                    <a:pt x="243" y="1139"/>
                    <a:pt x="249" y="1143"/>
                    <a:pt x="242" y="1149"/>
                  </a:cubicBezTo>
                  <a:cubicBezTo>
                    <a:pt x="240" y="1151"/>
                    <a:pt x="235" y="1149"/>
                    <a:pt x="231" y="1154"/>
                  </a:cubicBezTo>
                  <a:cubicBezTo>
                    <a:pt x="224" y="1161"/>
                    <a:pt x="223" y="1177"/>
                    <a:pt x="214" y="1182"/>
                  </a:cubicBezTo>
                  <a:cubicBezTo>
                    <a:pt x="201" y="1190"/>
                    <a:pt x="183" y="1198"/>
                    <a:pt x="179" y="1207"/>
                  </a:cubicBezTo>
                  <a:cubicBezTo>
                    <a:pt x="184" y="1207"/>
                    <a:pt x="184" y="1207"/>
                    <a:pt x="184" y="1207"/>
                  </a:cubicBezTo>
                  <a:cubicBezTo>
                    <a:pt x="187" y="1209"/>
                    <a:pt x="186" y="1209"/>
                    <a:pt x="191" y="1210"/>
                  </a:cubicBezTo>
                  <a:cubicBezTo>
                    <a:pt x="197" y="1202"/>
                    <a:pt x="205" y="1191"/>
                    <a:pt x="217" y="1189"/>
                  </a:cubicBezTo>
                  <a:cubicBezTo>
                    <a:pt x="220" y="1198"/>
                    <a:pt x="219" y="1215"/>
                    <a:pt x="219" y="1228"/>
                  </a:cubicBezTo>
                  <a:cubicBezTo>
                    <a:pt x="205" y="1234"/>
                    <a:pt x="197" y="1249"/>
                    <a:pt x="191" y="1261"/>
                  </a:cubicBezTo>
                  <a:cubicBezTo>
                    <a:pt x="190" y="1266"/>
                    <a:pt x="189" y="1270"/>
                    <a:pt x="189" y="1275"/>
                  </a:cubicBezTo>
                  <a:cubicBezTo>
                    <a:pt x="178" y="1289"/>
                    <a:pt x="152" y="1291"/>
                    <a:pt x="144" y="1308"/>
                  </a:cubicBezTo>
                  <a:cubicBezTo>
                    <a:pt x="152" y="1316"/>
                    <a:pt x="148" y="1331"/>
                    <a:pt x="147" y="1343"/>
                  </a:cubicBezTo>
                  <a:cubicBezTo>
                    <a:pt x="116" y="1365"/>
                    <a:pt x="119" y="1394"/>
                    <a:pt x="100" y="1427"/>
                  </a:cubicBezTo>
                  <a:cubicBezTo>
                    <a:pt x="98" y="1430"/>
                    <a:pt x="87" y="1439"/>
                    <a:pt x="86" y="1441"/>
                  </a:cubicBezTo>
                  <a:cubicBezTo>
                    <a:pt x="84" y="1445"/>
                    <a:pt x="82" y="1470"/>
                    <a:pt x="81" y="1476"/>
                  </a:cubicBezTo>
                  <a:cubicBezTo>
                    <a:pt x="76" y="1479"/>
                    <a:pt x="70" y="1487"/>
                    <a:pt x="65" y="1490"/>
                  </a:cubicBezTo>
                  <a:cubicBezTo>
                    <a:pt x="53" y="1496"/>
                    <a:pt x="39" y="1495"/>
                    <a:pt x="30" y="1504"/>
                  </a:cubicBezTo>
                  <a:cubicBezTo>
                    <a:pt x="14" y="1519"/>
                    <a:pt x="25" y="1534"/>
                    <a:pt x="0" y="1546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9" y="1548"/>
                    <a:pt x="9" y="1548"/>
                    <a:pt x="9" y="1548"/>
                  </a:cubicBezTo>
                  <a:cubicBezTo>
                    <a:pt x="11" y="1546"/>
                    <a:pt x="15" y="1545"/>
                    <a:pt x="18" y="1543"/>
                  </a:cubicBezTo>
                  <a:cubicBezTo>
                    <a:pt x="18" y="1550"/>
                    <a:pt x="18" y="1550"/>
                    <a:pt x="18" y="1550"/>
                  </a:cubicBezTo>
                  <a:cubicBezTo>
                    <a:pt x="14" y="1555"/>
                    <a:pt x="13" y="1557"/>
                    <a:pt x="11" y="1564"/>
                  </a:cubicBezTo>
                  <a:cubicBezTo>
                    <a:pt x="16" y="1564"/>
                    <a:pt x="16" y="1564"/>
                    <a:pt x="16" y="1564"/>
                  </a:cubicBezTo>
                  <a:cubicBezTo>
                    <a:pt x="20" y="1561"/>
                    <a:pt x="18" y="1562"/>
                    <a:pt x="21" y="1562"/>
                  </a:cubicBezTo>
                  <a:cubicBezTo>
                    <a:pt x="32" y="1576"/>
                    <a:pt x="33" y="1606"/>
                    <a:pt x="23" y="1620"/>
                  </a:cubicBezTo>
                  <a:cubicBezTo>
                    <a:pt x="25" y="1627"/>
                    <a:pt x="29" y="1630"/>
                    <a:pt x="30" y="1639"/>
                  </a:cubicBezTo>
                  <a:cubicBezTo>
                    <a:pt x="37" y="1639"/>
                    <a:pt x="37" y="1639"/>
                    <a:pt x="37" y="1639"/>
                  </a:cubicBezTo>
                  <a:cubicBezTo>
                    <a:pt x="38" y="1651"/>
                    <a:pt x="47" y="1658"/>
                    <a:pt x="46" y="1669"/>
                  </a:cubicBezTo>
                  <a:cubicBezTo>
                    <a:pt x="45" y="1683"/>
                    <a:pt x="32" y="1688"/>
                    <a:pt x="28" y="1697"/>
                  </a:cubicBezTo>
                  <a:cubicBezTo>
                    <a:pt x="25" y="1703"/>
                    <a:pt x="29" y="1722"/>
                    <a:pt x="25" y="1732"/>
                  </a:cubicBezTo>
                  <a:cubicBezTo>
                    <a:pt x="20" y="1749"/>
                    <a:pt x="12" y="1748"/>
                    <a:pt x="11" y="1770"/>
                  </a:cubicBezTo>
                  <a:cubicBezTo>
                    <a:pt x="19" y="1772"/>
                    <a:pt x="15" y="1769"/>
                    <a:pt x="18" y="1774"/>
                  </a:cubicBezTo>
                  <a:cubicBezTo>
                    <a:pt x="16" y="1772"/>
                    <a:pt x="18" y="1775"/>
                    <a:pt x="16" y="1772"/>
                  </a:cubicBezTo>
                  <a:cubicBezTo>
                    <a:pt x="9" y="1772"/>
                    <a:pt x="15" y="1774"/>
                    <a:pt x="9" y="1770"/>
                  </a:cubicBezTo>
                  <a:cubicBezTo>
                    <a:pt x="11" y="1784"/>
                    <a:pt x="18" y="1788"/>
                    <a:pt x="21" y="1800"/>
                  </a:cubicBezTo>
                  <a:cubicBezTo>
                    <a:pt x="23" y="1809"/>
                    <a:pt x="17" y="1819"/>
                    <a:pt x="16" y="1826"/>
                  </a:cubicBezTo>
                  <a:cubicBezTo>
                    <a:pt x="12" y="1845"/>
                    <a:pt x="19" y="1871"/>
                    <a:pt x="16" y="1882"/>
                  </a:cubicBezTo>
                  <a:cubicBezTo>
                    <a:pt x="14" y="1890"/>
                    <a:pt x="8" y="1892"/>
                    <a:pt x="7" y="1910"/>
                  </a:cubicBezTo>
                  <a:cubicBezTo>
                    <a:pt x="11" y="1910"/>
                    <a:pt x="11" y="1910"/>
                    <a:pt x="11" y="1910"/>
                  </a:cubicBezTo>
                  <a:cubicBezTo>
                    <a:pt x="12" y="1895"/>
                    <a:pt x="17" y="1896"/>
                    <a:pt x="21" y="1889"/>
                  </a:cubicBezTo>
                  <a:cubicBezTo>
                    <a:pt x="21" y="1854"/>
                    <a:pt x="21" y="1854"/>
                    <a:pt x="21" y="1854"/>
                  </a:cubicBezTo>
                  <a:cubicBezTo>
                    <a:pt x="22" y="1849"/>
                    <a:pt x="31" y="1845"/>
                    <a:pt x="32" y="1840"/>
                  </a:cubicBezTo>
                  <a:cubicBezTo>
                    <a:pt x="40" y="1817"/>
                    <a:pt x="28" y="1793"/>
                    <a:pt x="23" y="1779"/>
                  </a:cubicBezTo>
                  <a:cubicBezTo>
                    <a:pt x="19" y="1768"/>
                    <a:pt x="34" y="1714"/>
                    <a:pt x="37" y="1700"/>
                  </a:cubicBezTo>
                  <a:cubicBezTo>
                    <a:pt x="41" y="1698"/>
                    <a:pt x="44" y="1694"/>
                    <a:pt x="46" y="1693"/>
                  </a:cubicBezTo>
                  <a:cubicBezTo>
                    <a:pt x="52" y="1691"/>
                    <a:pt x="53" y="1702"/>
                    <a:pt x="60" y="1690"/>
                  </a:cubicBezTo>
                  <a:cubicBezTo>
                    <a:pt x="49" y="1690"/>
                    <a:pt x="49" y="1690"/>
                    <a:pt x="49" y="1690"/>
                  </a:cubicBezTo>
                  <a:cubicBezTo>
                    <a:pt x="50" y="1680"/>
                    <a:pt x="54" y="1652"/>
                    <a:pt x="49" y="1641"/>
                  </a:cubicBezTo>
                  <a:cubicBezTo>
                    <a:pt x="46" y="1637"/>
                    <a:pt x="36" y="1631"/>
                    <a:pt x="35" y="1625"/>
                  </a:cubicBezTo>
                  <a:cubicBezTo>
                    <a:pt x="36" y="1611"/>
                    <a:pt x="38" y="1597"/>
                    <a:pt x="39" y="1583"/>
                  </a:cubicBezTo>
                  <a:cubicBezTo>
                    <a:pt x="31" y="1551"/>
                    <a:pt x="27" y="1546"/>
                    <a:pt x="35" y="1513"/>
                  </a:cubicBezTo>
                  <a:cubicBezTo>
                    <a:pt x="48" y="1505"/>
                    <a:pt x="76" y="1495"/>
                    <a:pt x="86" y="1485"/>
                  </a:cubicBezTo>
                  <a:cubicBezTo>
                    <a:pt x="97" y="1475"/>
                    <a:pt x="90" y="1455"/>
                    <a:pt x="98" y="1441"/>
                  </a:cubicBezTo>
                  <a:cubicBezTo>
                    <a:pt x="100" y="1437"/>
                    <a:pt x="112" y="1427"/>
                    <a:pt x="114" y="1424"/>
                  </a:cubicBezTo>
                  <a:cubicBezTo>
                    <a:pt x="123" y="1412"/>
                    <a:pt x="124" y="1374"/>
                    <a:pt x="135" y="1361"/>
                  </a:cubicBezTo>
                  <a:cubicBezTo>
                    <a:pt x="138" y="1361"/>
                    <a:pt x="141" y="1360"/>
                    <a:pt x="144" y="1359"/>
                  </a:cubicBezTo>
                  <a:cubicBezTo>
                    <a:pt x="162" y="1344"/>
                    <a:pt x="159" y="1327"/>
                    <a:pt x="158" y="1303"/>
                  </a:cubicBezTo>
                  <a:cubicBezTo>
                    <a:pt x="168" y="1303"/>
                    <a:pt x="168" y="1303"/>
                    <a:pt x="168" y="1303"/>
                  </a:cubicBezTo>
                  <a:cubicBezTo>
                    <a:pt x="176" y="1293"/>
                    <a:pt x="193" y="1290"/>
                    <a:pt x="200" y="1280"/>
                  </a:cubicBezTo>
                  <a:cubicBezTo>
                    <a:pt x="213" y="1263"/>
                    <a:pt x="203" y="1250"/>
                    <a:pt x="228" y="1242"/>
                  </a:cubicBezTo>
                  <a:cubicBezTo>
                    <a:pt x="228" y="1245"/>
                    <a:pt x="228" y="1245"/>
                    <a:pt x="228" y="1245"/>
                  </a:cubicBezTo>
                  <a:cubicBezTo>
                    <a:pt x="231" y="1245"/>
                    <a:pt x="231" y="1245"/>
                    <a:pt x="231" y="1245"/>
                  </a:cubicBezTo>
                  <a:cubicBezTo>
                    <a:pt x="223" y="1266"/>
                    <a:pt x="231" y="1290"/>
                    <a:pt x="228" y="1308"/>
                  </a:cubicBezTo>
                  <a:cubicBezTo>
                    <a:pt x="241" y="1310"/>
                    <a:pt x="253" y="1334"/>
                    <a:pt x="254" y="1340"/>
                  </a:cubicBezTo>
                  <a:cubicBezTo>
                    <a:pt x="253" y="1342"/>
                    <a:pt x="254" y="1351"/>
                    <a:pt x="254" y="1359"/>
                  </a:cubicBezTo>
                  <a:cubicBezTo>
                    <a:pt x="261" y="1359"/>
                    <a:pt x="261" y="1359"/>
                    <a:pt x="261" y="1359"/>
                  </a:cubicBezTo>
                  <a:cubicBezTo>
                    <a:pt x="261" y="1364"/>
                    <a:pt x="261" y="1364"/>
                    <a:pt x="261" y="1364"/>
                  </a:cubicBezTo>
                  <a:cubicBezTo>
                    <a:pt x="267" y="1373"/>
                    <a:pt x="263" y="1384"/>
                    <a:pt x="256" y="1392"/>
                  </a:cubicBezTo>
                  <a:cubicBezTo>
                    <a:pt x="256" y="1389"/>
                    <a:pt x="256" y="1389"/>
                    <a:pt x="256" y="1389"/>
                  </a:cubicBezTo>
                  <a:cubicBezTo>
                    <a:pt x="255" y="1387"/>
                    <a:pt x="253" y="1380"/>
                    <a:pt x="252" y="1378"/>
                  </a:cubicBezTo>
                  <a:cubicBezTo>
                    <a:pt x="251" y="1390"/>
                    <a:pt x="250" y="1403"/>
                    <a:pt x="249" y="1415"/>
                  </a:cubicBezTo>
                  <a:cubicBezTo>
                    <a:pt x="246" y="1421"/>
                    <a:pt x="235" y="1425"/>
                    <a:pt x="233" y="1434"/>
                  </a:cubicBezTo>
                  <a:cubicBezTo>
                    <a:pt x="231" y="1445"/>
                    <a:pt x="240" y="1453"/>
                    <a:pt x="238" y="1464"/>
                  </a:cubicBezTo>
                  <a:cubicBezTo>
                    <a:pt x="237" y="1466"/>
                    <a:pt x="231" y="1471"/>
                    <a:pt x="231" y="1471"/>
                  </a:cubicBezTo>
                  <a:cubicBezTo>
                    <a:pt x="227" y="1481"/>
                    <a:pt x="238" y="1481"/>
                    <a:pt x="235" y="1490"/>
                  </a:cubicBezTo>
                  <a:cubicBezTo>
                    <a:pt x="229" y="1507"/>
                    <a:pt x="228" y="1524"/>
                    <a:pt x="226" y="1541"/>
                  </a:cubicBezTo>
                  <a:cubicBezTo>
                    <a:pt x="203" y="1550"/>
                    <a:pt x="206" y="1553"/>
                    <a:pt x="198" y="1569"/>
                  </a:cubicBezTo>
                  <a:cubicBezTo>
                    <a:pt x="197" y="1565"/>
                    <a:pt x="198" y="1567"/>
                    <a:pt x="196" y="1564"/>
                  </a:cubicBezTo>
                  <a:cubicBezTo>
                    <a:pt x="194" y="1589"/>
                    <a:pt x="178" y="1634"/>
                    <a:pt x="156" y="1639"/>
                  </a:cubicBezTo>
                  <a:cubicBezTo>
                    <a:pt x="156" y="1646"/>
                    <a:pt x="156" y="1646"/>
                    <a:pt x="156" y="1646"/>
                  </a:cubicBezTo>
                  <a:cubicBezTo>
                    <a:pt x="151" y="1650"/>
                    <a:pt x="148" y="1662"/>
                    <a:pt x="142" y="1665"/>
                  </a:cubicBezTo>
                  <a:cubicBezTo>
                    <a:pt x="135" y="1666"/>
                    <a:pt x="128" y="1666"/>
                    <a:pt x="121" y="1667"/>
                  </a:cubicBezTo>
                  <a:cubicBezTo>
                    <a:pt x="113" y="1671"/>
                    <a:pt x="115" y="1678"/>
                    <a:pt x="105" y="1681"/>
                  </a:cubicBezTo>
                  <a:cubicBezTo>
                    <a:pt x="104" y="1686"/>
                    <a:pt x="104" y="1686"/>
                    <a:pt x="102" y="1688"/>
                  </a:cubicBezTo>
                  <a:cubicBezTo>
                    <a:pt x="100" y="1690"/>
                    <a:pt x="96" y="1691"/>
                    <a:pt x="93" y="1693"/>
                  </a:cubicBezTo>
                  <a:cubicBezTo>
                    <a:pt x="93" y="1695"/>
                    <a:pt x="93" y="1695"/>
                    <a:pt x="93" y="1695"/>
                  </a:cubicBezTo>
                  <a:cubicBezTo>
                    <a:pt x="102" y="1695"/>
                    <a:pt x="102" y="1695"/>
                    <a:pt x="102" y="1695"/>
                  </a:cubicBezTo>
                  <a:cubicBezTo>
                    <a:pt x="119" y="1670"/>
                    <a:pt x="133" y="1681"/>
                    <a:pt x="151" y="1667"/>
                  </a:cubicBezTo>
                  <a:cubicBezTo>
                    <a:pt x="154" y="1660"/>
                    <a:pt x="158" y="1653"/>
                    <a:pt x="161" y="1646"/>
                  </a:cubicBezTo>
                  <a:cubicBezTo>
                    <a:pt x="170" y="1633"/>
                    <a:pt x="190" y="1623"/>
                    <a:pt x="198" y="1609"/>
                  </a:cubicBezTo>
                  <a:cubicBezTo>
                    <a:pt x="206" y="1596"/>
                    <a:pt x="199" y="1568"/>
                    <a:pt x="210" y="1562"/>
                  </a:cubicBezTo>
                  <a:cubicBezTo>
                    <a:pt x="212" y="1559"/>
                    <a:pt x="215" y="1554"/>
                    <a:pt x="217" y="1557"/>
                  </a:cubicBezTo>
                  <a:cubicBezTo>
                    <a:pt x="220" y="1556"/>
                    <a:pt x="222" y="1556"/>
                    <a:pt x="228" y="1555"/>
                  </a:cubicBezTo>
                  <a:cubicBezTo>
                    <a:pt x="229" y="1557"/>
                    <a:pt x="230" y="1560"/>
                    <a:pt x="231" y="1562"/>
                  </a:cubicBezTo>
                  <a:cubicBezTo>
                    <a:pt x="231" y="1562"/>
                    <a:pt x="235" y="1573"/>
                    <a:pt x="235" y="1583"/>
                  </a:cubicBezTo>
                  <a:cubicBezTo>
                    <a:pt x="243" y="1585"/>
                    <a:pt x="239" y="1582"/>
                    <a:pt x="242" y="1588"/>
                  </a:cubicBezTo>
                  <a:cubicBezTo>
                    <a:pt x="239" y="1592"/>
                    <a:pt x="237" y="1595"/>
                    <a:pt x="235" y="1602"/>
                  </a:cubicBezTo>
                  <a:cubicBezTo>
                    <a:pt x="242" y="1602"/>
                    <a:pt x="242" y="1602"/>
                    <a:pt x="242" y="1602"/>
                  </a:cubicBezTo>
                  <a:cubicBezTo>
                    <a:pt x="241" y="1618"/>
                    <a:pt x="244" y="1620"/>
                    <a:pt x="245" y="1637"/>
                  </a:cubicBezTo>
                  <a:cubicBezTo>
                    <a:pt x="238" y="1640"/>
                    <a:pt x="257" y="1645"/>
                    <a:pt x="255" y="1655"/>
                  </a:cubicBezTo>
                  <a:cubicBezTo>
                    <a:pt x="264" y="1669"/>
                    <a:pt x="267" y="1681"/>
                    <a:pt x="270" y="1692"/>
                  </a:cubicBezTo>
                  <a:cubicBezTo>
                    <a:pt x="272" y="1690"/>
                    <a:pt x="287" y="1770"/>
                    <a:pt x="289" y="1768"/>
                  </a:cubicBezTo>
                  <a:cubicBezTo>
                    <a:pt x="289" y="1769"/>
                    <a:pt x="284" y="1814"/>
                    <a:pt x="284" y="1814"/>
                  </a:cubicBezTo>
                  <a:cubicBezTo>
                    <a:pt x="288" y="1858"/>
                    <a:pt x="288" y="1858"/>
                    <a:pt x="288" y="1858"/>
                  </a:cubicBezTo>
                  <a:cubicBezTo>
                    <a:pt x="261" y="1923"/>
                    <a:pt x="261" y="1923"/>
                    <a:pt x="261" y="1923"/>
                  </a:cubicBezTo>
                  <a:cubicBezTo>
                    <a:pt x="259" y="1950"/>
                    <a:pt x="259" y="1950"/>
                    <a:pt x="259" y="1950"/>
                  </a:cubicBezTo>
                  <a:cubicBezTo>
                    <a:pt x="233" y="2042"/>
                    <a:pt x="233" y="2042"/>
                    <a:pt x="233" y="2042"/>
                  </a:cubicBezTo>
                  <a:cubicBezTo>
                    <a:pt x="257" y="1977"/>
                    <a:pt x="257" y="1977"/>
                    <a:pt x="257" y="1977"/>
                  </a:cubicBezTo>
                  <a:cubicBezTo>
                    <a:pt x="269" y="1943"/>
                    <a:pt x="269" y="1943"/>
                    <a:pt x="269" y="1943"/>
                  </a:cubicBezTo>
                  <a:cubicBezTo>
                    <a:pt x="268" y="1927"/>
                    <a:pt x="268" y="1927"/>
                    <a:pt x="268" y="1927"/>
                  </a:cubicBezTo>
                  <a:cubicBezTo>
                    <a:pt x="286" y="1883"/>
                    <a:pt x="286" y="1883"/>
                    <a:pt x="286" y="1883"/>
                  </a:cubicBezTo>
                  <a:cubicBezTo>
                    <a:pt x="307" y="1853"/>
                    <a:pt x="307" y="1853"/>
                    <a:pt x="307" y="1853"/>
                  </a:cubicBezTo>
                  <a:cubicBezTo>
                    <a:pt x="307" y="1853"/>
                    <a:pt x="301" y="1804"/>
                    <a:pt x="302" y="1803"/>
                  </a:cubicBezTo>
                  <a:cubicBezTo>
                    <a:pt x="298" y="1802"/>
                    <a:pt x="308" y="1726"/>
                    <a:pt x="308" y="1726"/>
                  </a:cubicBezTo>
                  <a:cubicBezTo>
                    <a:pt x="300" y="1721"/>
                    <a:pt x="300" y="1721"/>
                    <a:pt x="300" y="1721"/>
                  </a:cubicBezTo>
                  <a:cubicBezTo>
                    <a:pt x="300" y="1721"/>
                    <a:pt x="299" y="1676"/>
                    <a:pt x="296" y="1677"/>
                  </a:cubicBezTo>
                  <a:cubicBezTo>
                    <a:pt x="296" y="1675"/>
                    <a:pt x="292" y="1665"/>
                    <a:pt x="292" y="1663"/>
                  </a:cubicBezTo>
                  <a:cubicBezTo>
                    <a:pt x="282" y="1661"/>
                    <a:pt x="300" y="1651"/>
                    <a:pt x="289" y="1648"/>
                  </a:cubicBezTo>
                  <a:cubicBezTo>
                    <a:pt x="288" y="1639"/>
                    <a:pt x="287" y="1630"/>
                    <a:pt x="287" y="1620"/>
                  </a:cubicBezTo>
                  <a:cubicBezTo>
                    <a:pt x="293" y="1620"/>
                    <a:pt x="290" y="1622"/>
                    <a:pt x="291" y="1616"/>
                  </a:cubicBezTo>
                  <a:cubicBezTo>
                    <a:pt x="286" y="1617"/>
                    <a:pt x="288" y="1616"/>
                    <a:pt x="280" y="1616"/>
                  </a:cubicBezTo>
                  <a:cubicBezTo>
                    <a:pt x="283" y="1594"/>
                    <a:pt x="280" y="1601"/>
                    <a:pt x="273" y="1583"/>
                  </a:cubicBezTo>
                  <a:cubicBezTo>
                    <a:pt x="280" y="1583"/>
                    <a:pt x="280" y="1583"/>
                    <a:pt x="280" y="1583"/>
                  </a:cubicBezTo>
                  <a:cubicBezTo>
                    <a:pt x="277" y="1572"/>
                    <a:pt x="276" y="1579"/>
                    <a:pt x="273" y="1574"/>
                  </a:cubicBezTo>
                  <a:cubicBezTo>
                    <a:pt x="270" y="1570"/>
                    <a:pt x="276" y="1563"/>
                    <a:pt x="275" y="1562"/>
                  </a:cubicBezTo>
                  <a:cubicBezTo>
                    <a:pt x="273" y="1561"/>
                    <a:pt x="270" y="1561"/>
                    <a:pt x="268" y="1560"/>
                  </a:cubicBezTo>
                  <a:cubicBezTo>
                    <a:pt x="266" y="1556"/>
                    <a:pt x="262" y="1546"/>
                    <a:pt x="261" y="1543"/>
                  </a:cubicBezTo>
                  <a:cubicBezTo>
                    <a:pt x="252" y="1520"/>
                    <a:pt x="267" y="1483"/>
                    <a:pt x="287" y="1485"/>
                  </a:cubicBezTo>
                  <a:cubicBezTo>
                    <a:pt x="288" y="1490"/>
                    <a:pt x="290" y="1494"/>
                    <a:pt x="291" y="1499"/>
                  </a:cubicBezTo>
                  <a:cubicBezTo>
                    <a:pt x="296" y="1499"/>
                    <a:pt x="296" y="1499"/>
                    <a:pt x="296" y="1499"/>
                  </a:cubicBezTo>
                  <a:cubicBezTo>
                    <a:pt x="296" y="1497"/>
                    <a:pt x="296" y="1497"/>
                    <a:pt x="296" y="1497"/>
                  </a:cubicBezTo>
                  <a:cubicBezTo>
                    <a:pt x="293" y="1493"/>
                    <a:pt x="295" y="1485"/>
                    <a:pt x="291" y="1480"/>
                  </a:cubicBezTo>
                  <a:cubicBezTo>
                    <a:pt x="289" y="1477"/>
                    <a:pt x="280" y="1477"/>
                    <a:pt x="277" y="1473"/>
                  </a:cubicBezTo>
                  <a:cubicBezTo>
                    <a:pt x="276" y="1471"/>
                    <a:pt x="272" y="1456"/>
                    <a:pt x="268" y="1450"/>
                  </a:cubicBezTo>
                  <a:cubicBezTo>
                    <a:pt x="272" y="1445"/>
                    <a:pt x="269" y="1440"/>
                    <a:pt x="273" y="1434"/>
                  </a:cubicBezTo>
                  <a:cubicBezTo>
                    <a:pt x="275" y="1429"/>
                    <a:pt x="286" y="1421"/>
                    <a:pt x="289" y="1417"/>
                  </a:cubicBezTo>
                  <a:cubicBezTo>
                    <a:pt x="285" y="1403"/>
                    <a:pt x="298" y="1396"/>
                    <a:pt x="301" y="1382"/>
                  </a:cubicBezTo>
                  <a:cubicBezTo>
                    <a:pt x="302" y="1378"/>
                    <a:pt x="296" y="1362"/>
                    <a:pt x="296" y="1359"/>
                  </a:cubicBezTo>
                  <a:cubicBezTo>
                    <a:pt x="297" y="1355"/>
                    <a:pt x="298" y="1351"/>
                    <a:pt x="298" y="1347"/>
                  </a:cubicBezTo>
                  <a:cubicBezTo>
                    <a:pt x="298" y="1347"/>
                    <a:pt x="293" y="1340"/>
                    <a:pt x="294" y="1338"/>
                  </a:cubicBezTo>
                  <a:cubicBezTo>
                    <a:pt x="294" y="1338"/>
                    <a:pt x="299" y="1333"/>
                    <a:pt x="298" y="1331"/>
                  </a:cubicBezTo>
                  <a:cubicBezTo>
                    <a:pt x="297" y="1328"/>
                    <a:pt x="288" y="1325"/>
                    <a:pt x="287" y="1322"/>
                  </a:cubicBezTo>
                  <a:cubicBezTo>
                    <a:pt x="286" y="1316"/>
                    <a:pt x="285" y="1309"/>
                    <a:pt x="284" y="1303"/>
                  </a:cubicBezTo>
                  <a:cubicBezTo>
                    <a:pt x="272" y="1274"/>
                    <a:pt x="274" y="1252"/>
                    <a:pt x="285" y="1233"/>
                  </a:cubicBezTo>
                  <a:cubicBezTo>
                    <a:pt x="284" y="1233"/>
                    <a:pt x="284" y="1233"/>
                    <a:pt x="284" y="1233"/>
                  </a:cubicBezTo>
                  <a:cubicBezTo>
                    <a:pt x="285" y="1233"/>
                    <a:pt x="285" y="1232"/>
                    <a:pt x="286" y="1232"/>
                  </a:cubicBezTo>
                  <a:cubicBezTo>
                    <a:pt x="290" y="1226"/>
                    <a:pt x="295" y="1220"/>
                    <a:pt x="301" y="1214"/>
                  </a:cubicBezTo>
                  <a:cubicBezTo>
                    <a:pt x="299" y="1204"/>
                    <a:pt x="289" y="1151"/>
                    <a:pt x="289" y="1151"/>
                  </a:cubicBezTo>
                  <a:cubicBezTo>
                    <a:pt x="289" y="1147"/>
                    <a:pt x="289" y="1147"/>
                    <a:pt x="289" y="1147"/>
                  </a:cubicBezTo>
                  <a:cubicBezTo>
                    <a:pt x="291" y="1147"/>
                    <a:pt x="291" y="1147"/>
                    <a:pt x="291" y="1147"/>
                  </a:cubicBezTo>
                  <a:cubicBezTo>
                    <a:pt x="293" y="1154"/>
                    <a:pt x="290" y="1150"/>
                    <a:pt x="296" y="1154"/>
                  </a:cubicBezTo>
                  <a:cubicBezTo>
                    <a:pt x="292" y="1130"/>
                    <a:pt x="294" y="1119"/>
                    <a:pt x="303" y="1100"/>
                  </a:cubicBezTo>
                  <a:cubicBezTo>
                    <a:pt x="305" y="1102"/>
                    <a:pt x="308" y="1103"/>
                    <a:pt x="310" y="1105"/>
                  </a:cubicBezTo>
                  <a:cubicBezTo>
                    <a:pt x="310" y="1098"/>
                    <a:pt x="310" y="1098"/>
                    <a:pt x="310" y="1098"/>
                  </a:cubicBezTo>
                  <a:cubicBezTo>
                    <a:pt x="307" y="1092"/>
                    <a:pt x="308" y="1081"/>
                    <a:pt x="308" y="1072"/>
                  </a:cubicBezTo>
                  <a:cubicBezTo>
                    <a:pt x="310" y="1072"/>
                    <a:pt x="310" y="1072"/>
                    <a:pt x="310" y="1072"/>
                  </a:cubicBezTo>
                  <a:cubicBezTo>
                    <a:pt x="311" y="1077"/>
                    <a:pt x="311" y="1077"/>
                    <a:pt x="312" y="1079"/>
                  </a:cubicBezTo>
                  <a:cubicBezTo>
                    <a:pt x="313" y="1067"/>
                    <a:pt x="314" y="1054"/>
                    <a:pt x="315" y="1042"/>
                  </a:cubicBezTo>
                  <a:cubicBezTo>
                    <a:pt x="307" y="1040"/>
                    <a:pt x="311" y="1043"/>
                    <a:pt x="308" y="1037"/>
                  </a:cubicBezTo>
                  <a:cubicBezTo>
                    <a:pt x="314" y="1027"/>
                    <a:pt x="301" y="1010"/>
                    <a:pt x="305" y="1000"/>
                  </a:cubicBezTo>
                  <a:cubicBezTo>
                    <a:pt x="305" y="995"/>
                    <a:pt x="305" y="995"/>
                    <a:pt x="305" y="995"/>
                  </a:cubicBezTo>
                  <a:cubicBezTo>
                    <a:pt x="315" y="995"/>
                    <a:pt x="315" y="995"/>
                    <a:pt x="315" y="995"/>
                  </a:cubicBezTo>
                  <a:cubicBezTo>
                    <a:pt x="315" y="986"/>
                    <a:pt x="315" y="986"/>
                    <a:pt x="315" y="986"/>
                  </a:cubicBezTo>
                  <a:cubicBezTo>
                    <a:pt x="308" y="986"/>
                    <a:pt x="308" y="986"/>
                    <a:pt x="308" y="986"/>
                  </a:cubicBezTo>
                  <a:cubicBezTo>
                    <a:pt x="308" y="963"/>
                    <a:pt x="314" y="952"/>
                    <a:pt x="310" y="930"/>
                  </a:cubicBezTo>
                  <a:cubicBezTo>
                    <a:pt x="316" y="926"/>
                    <a:pt x="315" y="924"/>
                    <a:pt x="324" y="923"/>
                  </a:cubicBezTo>
                  <a:cubicBezTo>
                    <a:pt x="330" y="929"/>
                    <a:pt x="337" y="936"/>
                    <a:pt x="343" y="942"/>
                  </a:cubicBezTo>
                  <a:cubicBezTo>
                    <a:pt x="341" y="955"/>
                    <a:pt x="337" y="983"/>
                    <a:pt x="343" y="988"/>
                  </a:cubicBezTo>
                  <a:cubicBezTo>
                    <a:pt x="350" y="1000"/>
                    <a:pt x="362" y="1011"/>
                    <a:pt x="368" y="1023"/>
                  </a:cubicBezTo>
                  <a:cubicBezTo>
                    <a:pt x="368" y="1032"/>
                    <a:pt x="367" y="1042"/>
                    <a:pt x="366" y="1051"/>
                  </a:cubicBezTo>
                  <a:cubicBezTo>
                    <a:pt x="366" y="1052"/>
                    <a:pt x="369" y="1058"/>
                    <a:pt x="371" y="1060"/>
                  </a:cubicBezTo>
                  <a:cubicBezTo>
                    <a:pt x="375" y="1060"/>
                    <a:pt x="375" y="1060"/>
                    <a:pt x="375" y="1060"/>
                  </a:cubicBezTo>
                  <a:cubicBezTo>
                    <a:pt x="376" y="1068"/>
                    <a:pt x="377" y="1076"/>
                    <a:pt x="378" y="1084"/>
                  </a:cubicBezTo>
                  <a:cubicBezTo>
                    <a:pt x="382" y="1093"/>
                    <a:pt x="400" y="1106"/>
                    <a:pt x="406" y="1116"/>
                  </a:cubicBezTo>
                  <a:cubicBezTo>
                    <a:pt x="409" y="1122"/>
                    <a:pt x="404" y="1135"/>
                    <a:pt x="403" y="1137"/>
                  </a:cubicBezTo>
                  <a:cubicBezTo>
                    <a:pt x="404" y="1139"/>
                    <a:pt x="410" y="1142"/>
                    <a:pt x="410" y="1144"/>
                  </a:cubicBezTo>
                  <a:cubicBezTo>
                    <a:pt x="410" y="1147"/>
                    <a:pt x="410" y="1147"/>
                    <a:pt x="410" y="1147"/>
                  </a:cubicBezTo>
                  <a:cubicBezTo>
                    <a:pt x="408" y="1147"/>
                    <a:pt x="408" y="1147"/>
                    <a:pt x="408" y="1147"/>
                  </a:cubicBezTo>
                  <a:cubicBezTo>
                    <a:pt x="404" y="1166"/>
                    <a:pt x="392" y="1183"/>
                    <a:pt x="387" y="1203"/>
                  </a:cubicBezTo>
                  <a:cubicBezTo>
                    <a:pt x="385" y="1210"/>
                    <a:pt x="381" y="1233"/>
                    <a:pt x="385" y="1247"/>
                  </a:cubicBezTo>
                  <a:cubicBezTo>
                    <a:pt x="386" y="1253"/>
                    <a:pt x="393" y="1260"/>
                    <a:pt x="392" y="1268"/>
                  </a:cubicBezTo>
                  <a:cubicBezTo>
                    <a:pt x="387" y="1295"/>
                    <a:pt x="378" y="1333"/>
                    <a:pt x="389" y="1359"/>
                  </a:cubicBezTo>
                  <a:cubicBezTo>
                    <a:pt x="392" y="1365"/>
                    <a:pt x="385" y="1370"/>
                    <a:pt x="385" y="1373"/>
                  </a:cubicBezTo>
                  <a:cubicBezTo>
                    <a:pt x="383" y="1381"/>
                    <a:pt x="388" y="1391"/>
                    <a:pt x="389" y="1396"/>
                  </a:cubicBezTo>
                  <a:cubicBezTo>
                    <a:pt x="395" y="1420"/>
                    <a:pt x="371" y="1432"/>
                    <a:pt x="385" y="1450"/>
                  </a:cubicBezTo>
                  <a:cubicBezTo>
                    <a:pt x="385" y="1452"/>
                    <a:pt x="385" y="1452"/>
                    <a:pt x="385" y="1452"/>
                  </a:cubicBezTo>
                  <a:cubicBezTo>
                    <a:pt x="392" y="1452"/>
                    <a:pt x="392" y="1452"/>
                    <a:pt x="392" y="1452"/>
                  </a:cubicBezTo>
                  <a:cubicBezTo>
                    <a:pt x="394" y="1467"/>
                    <a:pt x="395" y="1485"/>
                    <a:pt x="399" y="1504"/>
                  </a:cubicBezTo>
                  <a:cubicBezTo>
                    <a:pt x="401" y="1501"/>
                    <a:pt x="400" y="1503"/>
                    <a:pt x="401" y="1499"/>
                  </a:cubicBezTo>
                  <a:cubicBezTo>
                    <a:pt x="406" y="1490"/>
                    <a:pt x="404" y="1463"/>
                    <a:pt x="399" y="1452"/>
                  </a:cubicBezTo>
                  <a:cubicBezTo>
                    <a:pt x="395" y="1446"/>
                    <a:pt x="385" y="1446"/>
                    <a:pt x="387" y="1434"/>
                  </a:cubicBezTo>
                  <a:cubicBezTo>
                    <a:pt x="388" y="1428"/>
                    <a:pt x="395" y="1420"/>
                    <a:pt x="396" y="1415"/>
                  </a:cubicBezTo>
                  <a:cubicBezTo>
                    <a:pt x="401" y="1401"/>
                    <a:pt x="390" y="1393"/>
                    <a:pt x="392" y="1382"/>
                  </a:cubicBezTo>
                  <a:cubicBezTo>
                    <a:pt x="392" y="1379"/>
                    <a:pt x="397" y="1371"/>
                    <a:pt x="396" y="1366"/>
                  </a:cubicBezTo>
                  <a:cubicBezTo>
                    <a:pt x="396" y="1354"/>
                    <a:pt x="385" y="1323"/>
                    <a:pt x="389" y="1308"/>
                  </a:cubicBezTo>
                  <a:cubicBezTo>
                    <a:pt x="394" y="1291"/>
                    <a:pt x="401" y="1279"/>
                    <a:pt x="394" y="1256"/>
                  </a:cubicBezTo>
                  <a:cubicBezTo>
                    <a:pt x="385" y="1224"/>
                    <a:pt x="402" y="1156"/>
                    <a:pt x="429" y="1154"/>
                  </a:cubicBezTo>
                  <a:cubicBezTo>
                    <a:pt x="434" y="1159"/>
                    <a:pt x="440" y="1159"/>
                    <a:pt x="443" y="1161"/>
                  </a:cubicBezTo>
                  <a:cubicBezTo>
                    <a:pt x="455" y="1175"/>
                    <a:pt x="454" y="1201"/>
                    <a:pt x="469" y="1212"/>
                  </a:cubicBezTo>
                  <a:cubicBezTo>
                    <a:pt x="475" y="1216"/>
                    <a:pt x="481" y="1214"/>
                    <a:pt x="490" y="1217"/>
                  </a:cubicBezTo>
                  <a:cubicBezTo>
                    <a:pt x="495" y="1219"/>
                    <a:pt x="499" y="1227"/>
                    <a:pt x="504" y="1228"/>
                  </a:cubicBezTo>
                  <a:cubicBezTo>
                    <a:pt x="510" y="1230"/>
                    <a:pt x="522" y="1224"/>
                    <a:pt x="532" y="1224"/>
                  </a:cubicBezTo>
                  <a:cubicBezTo>
                    <a:pt x="541" y="1241"/>
                    <a:pt x="551" y="1264"/>
                    <a:pt x="557" y="1282"/>
                  </a:cubicBezTo>
                  <a:cubicBezTo>
                    <a:pt x="561" y="1291"/>
                    <a:pt x="557" y="1306"/>
                    <a:pt x="560" y="1312"/>
                  </a:cubicBezTo>
                  <a:cubicBezTo>
                    <a:pt x="562" y="1312"/>
                    <a:pt x="562" y="1312"/>
                    <a:pt x="562" y="1312"/>
                  </a:cubicBezTo>
                  <a:cubicBezTo>
                    <a:pt x="562" y="1280"/>
                    <a:pt x="562" y="1280"/>
                    <a:pt x="562" y="1280"/>
                  </a:cubicBezTo>
                  <a:cubicBezTo>
                    <a:pt x="559" y="1275"/>
                    <a:pt x="560" y="1267"/>
                    <a:pt x="557" y="1261"/>
                  </a:cubicBezTo>
                  <a:cubicBezTo>
                    <a:pt x="551" y="1249"/>
                    <a:pt x="541" y="1240"/>
                    <a:pt x="539" y="1221"/>
                  </a:cubicBezTo>
                  <a:cubicBezTo>
                    <a:pt x="551" y="1223"/>
                    <a:pt x="576" y="1228"/>
                    <a:pt x="590" y="1235"/>
                  </a:cubicBezTo>
                  <a:cubicBezTo>
                    <a:pt x="590" y="1228"/>
                    <a:pt x="590" y="1228"/>
                    <a:pt x="590" y="1228"/>
                  </a:cubicBezTo>
                  <a:cubicBezTo>
                    <a:pt x="581" y="1227"/>
                    <a:pt x="580" y="1221"/>
                    <a:pt x="574" y="1219"/>
                  </a:cubicBezTo>
                  <a:cubicBezTo>
                    <a:pt x="567" y="1220"/>
                    <a:pt x="560" y="1221"/>
                    <a:pt x="553" y="1221"/>
                  </a:cubicBezTo>
                  <a:cubicBezTo>
                    <a:pt x="551" y="1220"/>
                    <a:pt x="547" y="1211"/>
                    <a:pt x="546" y="1210"/>
                  </a:cubicBezTo>
                  <a:cubicBezTo>
                    <a:pt x="541" y="1208"/>
                    <a:pt x="512" y="1217"/>
                    <a:pt x="501" y="1217"/>
                  </a:cubicBezTo>
                  <a:cubicBezTo>
                    <a:pt x="501" y="1210"/>
                    <a:pt x="501" y="1210"/>
                    <a:pt x="501" y="1210"/>
                  </a:cubicBezTo>
                  <a:cubicBezTo>
                    <a:pt x="490" y="1209"/>
                    <a:pt x="473" y="1206"/>
                    <a:pt x="471" y="1203"/>
                  </a:cubicBezTo>
                  <a:cubicBezTo>
                    <a:pt x="465" y="1193"/>
                    <a:pt x="457" y="1166"/>
                    <a:pt x="455" y="1154"/>
                  </a:cubicBezTo>
                  <a:cubicBezTo>
                    <a:pt x="438" y="1151"/>
                    <a:pt x="427" y="1142"/>
                    <a:pt x="415" y="1135"/>
                  </a:cubicBezTo>
                  <a:cubicBezTo>
                    <a:pt x="416" y="1099"/>
                    <a:pt x="395" y="1100"/>
                    <a:pt x="387" y="1077"/>
                  </a:cubicBezTo>
                  <a:cubicBezTo>
                    <a:pt x="381" y="1059"/>
                    <a:pt x="382" y="1031"/>
                    <a:pt x="375" y="1014"/>
                  </a:cubicBezTo>
                  <a:cubicBezTo>
                    <a:pt x="370" y="1000"/>
                    <a:pt x="356" y="990"/>
                    <a:pt x="352" y="976"/>
                  </a:cubicBezTo>
                  <a:cubicBezTo>
                    <a:pt x="349" y="965"/>
                    <a:pt x="357" y="952"/>
                    <a:pt x="354" y="944"/>
                  </a:cubicBezTo>
                  <a:cubicBezTo>
                    <a:pt x="354" y="942"/>
                    <a:pt x="340" y="917"/>
                    <a:pt x="338" y="916"/>
                  </a:cubicBezTo>
                  <a:cubicBezTo>
                    <a:pt x="335" y="913"/>
                    <a:pt x="330" y="914"/>
                    <a:pt x="329" y="911"/>
                  </a:cubicBezTo>
                  <a:cubicBezTo>
                    <a:pt x="328" y="905"/>
                    <a:pt x="327" y="899"/>
                    <a:pt x="326" y="893"/>
                  </a:cubicBezTo>
                  <a:cubicBezTo>
                    <a:pt x="324" y="888"/>
                    <a:pt x="317" y="883"/>
                    <a:pt x="315" y="879"/>
                  </a:cubicBezTo>
                  <a:cubicBezTo>
                    <a:pt x="311" y="870"/>
                    <a:pt x="319" y="859"/>
                    <a:pt x="303" y="855"/>
                  </a:cubicBezTo>
                  <a:cubicBezTo>
                    <a:pt x="301" y="845"/>
                    <a:pt x="297" y="845"/>
                    <a:pt x="294" y="839"/>
                  </a:cubicBezTo>
                  <a:cubicBezTo>
                    <a:pt x="296" y="824"/>
                    <a:pt x="300" y="812"/>
                    <a:pt x="301" y="792"/>
                  </a:cubicBezTo>
                  <a:cubicBezTo>
                    <a:pt x="308" y="788"/>
                    <a:pt x="309" y="792"/>
                    <a:pt x="310" y="781"/>
                  </a:cubicBezTo>
                  <a:cubicBezTo>
                    <a:pt x="306" y="779"/>
                    <a:pt x="308" y="780"/>
                    <a:pt x="305" y="778"/>
                  </a:cubicBezTo>
                  <a:cubicBezTo>
                    <a:pt x="315" y="771"/>
                    <a:pt x="322" y="766"/>
                    <a:pt x="322" y="748"/>
                  </a:cubicBezTo>
                  <a:cubicBezTo>
                    <a:pt x="320" y="745"/>
                    <a:pt x="321" y="729"/>
                    <a:pt x="324" y="725"/>
                  </a:cubicBezTo>
                  <a:cubicBezTo>
                    <a:pt x="324" y="731"/>
                    <a:pt x="325" y="732"/>
                    <a:pt x="326" y="736"/>
                  </a:cubicBezTo>
                  <a:cubicBezTo>
                    <a:pt x="329" y="736"/>
                    <a:pt x="329" y="736"/>
                    <a:pt x="329" y="736"/>
                  </a:cubicBezTo>
                  <a:cubicBezTo>
                    <a:pt x="330" y="707"/>
                    <a:pt x="348" y="703"/>
                    <a:pt x="361" y="687"/>
                  </a:cubicBezTo>
                  <a:cubicBezTo>
                    <a:pt x="353" y="686"/>
                    <a:pt x="355" y="688"/>
                    <a:pt x="352" y="683"/>
                  </a:cubicBezTo>
                  <a:cubicBezTo>
                    <a:pt x="345" y="673"/>
                    <a:pt x="354" y="661"/>
                    <a:pt x="347" y="650"/>
                  </a:cubicBezTo>
                  <a:cubicBezTo>
                    <a:pt x="346" y="655"/>
                    <a:pt x="347" y="654"/>
                    <a:pt x="345" y="657"/>
                  </a:cubicBezTo>
                  <a:cubicBezTo>
                    <a:pt x="345" y="655"/>
                    <a:pt x="345" y="655"/>
                    <a:pt x="345" y="655"/>
                  </a:cubicBezTo>
                  <a:cubicBezTo>
                    <a:pt x="343" y="652"/>
                    <a:pt x="343" y="651"/>
                    <a:pt x="343" y="645"/>
                  </a:cubicBezTo>
                  <a:cubicBezTo>
                    <a:pt x="350" y="638"/>
                    <a:pt x="346" y="636"/>
                    <a:pt x="343" y="629"/>
                  </a:cubicBezTo>
                  <a:cubicBezTo>
                    <a:pt x="345" y="625"/>
                    <a:pt x="353" y="618"/>
                    <a:pt x="354" y="615"/>
                  </a:cubicBezTo>
                  <a:cubicBezTo>
                    <a:pt x="355" y="602"/>
                    <a:pt x="356" y="588"/>
                    <a:pt x="357" y="575"/>
                  </a:cubicBezTo>
                  <a:cubicBezTo>
                    <a:pt x="360" y="565"/>
                    <a:pt x="372" y="557"/>
                    <a:pt x="375" y="547"/>
                  </a:cubicBezTo>
                  <a:cubicBezTo>
                    <a:pt x="382" y="530"/>
                    <a:pt x="371" y="518"/>
                    <a:pt x="389" y="510"/>
                  </a:cubicBezTo>
                  <a:cubicBezTo>
                    <a:pt x="389" y="512"/>
                    <a:pt x="389" y="512"/>
                    <a:pt x="389" y="512"/>
                  </a:cubicBezTo>
                  <a:cubicBezTo>
                    <a:pt x="395" y="516"/>
                    <a:pt x="393" y="520"/>
                    <a:pt x="399" y="524"/>
                  </a:cubicBezTo>
                  <a:cubicBezTo>
                    <a:pt x="407" y="530"/>
                    <a:pt x="421" y="523"/>
                    <a:pt x="424" y="531"/>
                  </a:cubicBezTo>
                  <a:cubicBezTo>
                    <a:pt x="426" y="534"/>
                    <a:pt x="437" y="582"/>
                    <a:pt x="436" y="585"/>
                  </a:cubicBezTo>
                  <a:cubicBezTo>
                    <a:pt x="433" y="593"/>
                    <a:pt x="426" y="598"/>
                    <a:pt x="424" y="610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27" y="608"/>
                    <a:pt x="427" y="608"/>
                    <a:pt x="427" y="608"/>
                  </a:cubicBezTo>
                  <a:cubicBezTo>
                    <a:pt x="435" y="599"/>
                    <a:pt x="437" y="584"/>
                    <a:pt x="445" y="575"/>
                  </a:cubicBezTo>
                  <a:cubicBezTo>
                    <a:pt x="451" y="581"/>
                    <a:pt x="461" y="591"/>
                    <a:pt x="469" y="594"/>
                  </a:cubicBezTo>
                  <a:cubicBezTo>
                    <a:pt x="473" y="590"/>
                    <a:pt x="476" y="589"/>
                    <a:pt x="485" y="589"/>
                  </a:cubicBezTo>
                  <a:cubicBezTo>
                    <a:pt x="491" y="599"/>
                    <a:pt x="499" y="604"/>
                    <a:pt x="504" y="608"/>
                  </a:cubicBezTo>
                  <a:cubicBezTo>
                    <a:pt x="511" y="615"/>
                    <a:pt x="510" y="628"/>
                    <a:pt x="511" y="636"/>
                  </a:cubicBezTo>
                  <a:cubicBezTo>
                    <a:pt x="526" y="625"/>
                    <a:pt x="534" y="634"/>
                    <a:pt x="553" y="636"/>
                  </a:cubicBezTo>
                  <a:cubicBezTo>
                    <a:pt x="555" y="642"/>
                    <a:pt x="560" y="653"/>
                    <a:pt x="564" y="659"/>
                  </a:cubicBezTo>
                  <a:cubicBezTo>
                    <a:pt x="564" y="655"/>
                    <a:pt x="564" y="655"/>
                    <a:pt x="564" y="655"/>
                  </a:cubicBezTo>
                  <a:cubicBezTo>
                    <a:pt x="566" y="652"/>
                    <a:pt x="566" y="649"/>
                    <a:pt x="567" y="643"/>
                  </a:cubicBezTo>
                  <a:cubicBezTo>
                    <a:pt x="560" y="638"/>
                    <a:pt x="556" y="632"/>
                    <a:pt x="550" y="627"/>
                  </a:cubicBezTo>
                  <a:cubicBezTo>
                    <a:pt x="550" y="622"/>
                    <a:pt x="550" y="622"/>
                    <a:pt x="550" y="622"/>
                  </a:cubicBezTo>
                  <a:cubicBezTo>
                    <a:pt x="558" y="617"/>
                    <a:pt x="560" y="614"/>
                    <a:pt x="571" y="613"/>
                  </a:cubicBezTo>
                  <a:cubicBezTo>
                    <a:pt x="574" y="616"/>
                    <a:pt x="576" y="617"/>
                    <a:pt x="581" y="620"/>
                  </a:cubicBezTo>
                  <a:cubicBezTo>
                    <a:pt x="582" y="627"/>
                    <a:pt x="587" y="631"/>
                    <a:pt x="585" y="638"/>
                  </a:cubicBezTo>
                  <a:cubicBezTo>
                    <a:pt x="584" y="645"/>
                    <a:pt x="579" y="648"/>
                    <a:pt x="578" y="659"/>
                  </a:cubicBezTo>
                  <a:cubicBezTo>
                    <a:pt x="585" y="659"/>
                    <a:pt x="585" y="659"/>
                    <a:pt x="585" y="659"/>
                  </a:cubicBezTo>
                  <a:cubicBezTo>
                    <a:pt x="585" y="671"/>
                    <a:pt x="582" y="679"/>
                    <a:pt x="578" y="687"/>
                  </a:cubicBezTo>
                  <a:cubicBezTo>
                    <a:pt x="572" y="681"/>
                    <a:pt x="568" y="674"/>
                    <a:pt x="564" y="666"/>
                  </a:cubicBezTo>
                  <a:cubicBezTo>
                    <a:pt x="562" y="666"/>
                    <a:pt x="562" y="666"/>
                    <a:pt x="562" y="666"/>
                  </a:cubicBezTo>
                  <a:cubicBezTo>
                    <a:pt x="562" y="678"/>
                    <a:pt x="562" y="678"/>
                    <a:pt x="562" y="678"/>
                  </a:cubicBezTo>
                  <a:cubicBezTo>
                    <a:pt x="571" y="688"/>
                    <a:pt x="588" y="720"/>
                    <a:pt x="599" y="725"/>
                  </a:cubicBezTo>
                  <a:cubicBezTo>
                    <a:pt x="602" y="726"/>
                    <a:pt x="603" y="726"/>
                    <a:pt x="609" y="727"/>
                  </a:cubicBezTo>
                  <a:cubicBezTo>
                    <a:pt x="611" y="741"/>
                    <a:pt x="620" y="751"/>
                    <a:pt x="630" y="757"/>
                  </a:cubicBezTo>
                  <a:cubicBezTo>
                    <a:pt x="632" y="757"/>
                    <a:pt x="634" y="752"/>
                    <a:pt x="639" y="755"/>
                  </a:cubicBezTo>
                  <a:cubicBezTo>
                    <a:pt x="647" y="759"/>
                    <a:pt x="648" y="773"/>
                    <a:pt x="655" y="778"/>
                  </a:cubicBezTo>
                  <a:cubicBezTo>
                    <a:pt x="660" y="781"/>
                    <a:pt x="669" y="777"/>
                    <a:pt x="674" y="781"/>
                  </a:cubicBezTo>
                  <a:cubicBezTo>
                    <a:pt x="678" y="784"/>
                    <a:pt x="678" y="794"/>
                    <a:pt x="683" y="797"/>
                  </a:cubicBezTo>
                  <a:cubicBezTo>
                    <a:pt x="688" y="799"/>
                    <a:pt x="694" y="797"/>
                    <a:pt x="697" y="799"/>
                  </a:cubicBezTo>
                  <a:cubicBezTo>
                    <a:pt x="694" y="806"/>
                    <a:pt x="697" y="818"/>
                    <a:pt x="697" y="830"/>
                  </a:cubicBezTo>
                  <a:cubicBezTo>
                    <a:pt x="711" y="836"/>
                    <a:pt x="741" y="861"/>
                    <a:pt x="749" y="874"/>
                  </a:cubicBezTo>
                  <a:cubicBezTo>
                    <a:pt x="749" y="888"/>
                    <a:pt x="749" y="888"/>
                    <a:pt x="749" y="888"/>
                  </a:cubicBezTo>
                  <a:cubicBezTo>
                    <a:pt x="752" y="899"/>
                    <a:pt x="762" y="904"/>
                    <a:pt x="765" y="914"/>
                  </a:cubicBezTo>
                  <a:cubicBezTo>
                    <a:pt x="769" y="924"/>
                    <a:pt x="763" y="935"/>
                    <a:pt x="772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37"/>
                    <a:pt x="788" y="937"/>
                    <a:pt x="788" y="937"/>
                  </a:cubicBezTo>
                  <a:cubicBezTo>
                    <a:pt x="786" y="934"/>
                    <a:pt x="787" y="936"/>
                    <a:pt x="786" y="932"/>
                  </a:cubicBezTo>
                  <a:cubicBezTo>
                    <a:pt x="778" y="931"/>
                    <a:pt x="780" y="933"/>
                    <a:pt x="777" y="928"/>
                  </a:cubicBezTo>
                  <a:cubicBezTo>
                    <a:pt x="772" y="919"/>
                    <a:pt x="775" y="906"/>
                    <a:pt x="770" y="897"/>
                  </a:cubicBezTo>
                  <a:cubicBezTo>
                    <a:pt x="766" y="895"/>
                    <a:pt x="762" y="893"/>
                    <a:pt x="758" y="890"/>
                  </a:cubicBezTo>
                  <a:cubicBezTo>
                    <a:pt x="752" y="880"/>
                    <a:pt x="757" y="871"/>
                    <a:pt x="746" y="862"/>
                  </a:cubicBezTo>
                  <a:cubicBezTo>
                    <a:pt x="743" y="861"/>
                    <a:pt x="746" y="862"/>
                    <a:pt x="739" y="862"/>
                  </a:cubicBezTo>
                  <a:cubicBezTo>
                    <a:pt x="739" y="856"/>
                    <a:pt x="739" y="851"/>
                    <a:pt x="737" y="848"/>
                  </a:cubicBezTo>
                  <a:cubicBezTo>
                    <a:pt x="728" y="839"/>
                    <a:pt x="720" y="837"/>
                    <a:pt x="707" y="832"/>
                  </a:cubicBezTo>
                  <a:cubicBezTo>
                    <a:pt x="703" y="822"/>
                    <a:pt x="707" y="802"/>
                    <a:pt x="700" y="792"/>
                  </a:cubicBezTo>
                  <a:cubicBezTo>
                    <a:pt x="696" y="790"/>
                    <a:pt x="687" y="790"/>
                    <a:pt x="683" y="788"/>
                  </a:cubicBezTo>
                  <a:cubicBezTo>
                    <a:pt x="680" y="784"/>
                    <a:pt x="679" y="776"/>
                    <a:pt x="674" y="774"/>
                  </a:cubicBezTo>
                  <a:cubicBezTo>
                    <a:pt x="670" y="771"/>
                    <a:pt x="664" y="775"/>
                    <a:pt x="662" y="776"/>
                  </a:cubicBezTo>
                  <a:cubicBezTo>
                    <a:pt x="654" y="768"/>
                    <a:pt x="651" y="759"/>
                    <a:pt x="646" y="748"/>
                  </a:cubicBezTo>
                  <a:cubicBezTo>
                    <a:pt x="632" y="749"/>
                    <a:pt x="627" y="748"/>
                    <a:pt x="625" y="736"/>
                  </a:cubicBezTo>
                  <a:cubicBezTo>
                    <a:pt x="629" y="734"/>
                    <a:pt x="630" y="733"/>
                    <a:pt x="632" y="729"/>
                  </a:cubicBezTo>
                  <a:cubicBezTo>
                    <a:pt x="627" y="729"/>
                    <a:pt x="627" y="729"/>
                    <a:pt x="627" y="729"/>
                  </a:cubicBezTo>
                  <a:cubicBezTo>
                    <a:pt x="625" y="727"/>
                    <a:pt x="623" y="727"/>
                    <a:pt x="618" y="727"/>
                  </a:cubicBezTo>
                  <a:cubicBezTo>
                    <a:pt x="617" y="722"/>
                    <a:pt x="617" y="722"/>
                    <a:pt x="616" y="720"/>
                  </a:cubicBezTo>
                  <a:cubicBezTo>
                    <a:pt x="609" y="714"/>
                    <a:pt x="609" y="720"/>
                    <a:pt x="602" y="715"/>
                  </a:cubicBezTo>
                  <a:cubicBezTo>
                    <a:pt x="595" y="711"/>
                    <a:pt x="591" y="700"/>
                    <a:pt x="585" y="694"/>
                  </a:cubicBezTo>
                  <a:cubicBezTo>
                    <a:pt x="586" y="687"/>
                    <a:pt x="594" y="673"/>
                    <a:pt x="590" y="659"/>
                  </a:cubicBezTo>
                  <a:cubicBezTo>
                    <a:pt x="589" y="656"/>
                    <a:pt x="584" y="657"/>
                    <a:pt x="585" y="650"/>
                  </a:cubicBezTo>
                  <a:cubicBezTo>
                    <a:pt x="587" y="635"/>
                    <a:pt x="593" y="631"/>
                    <a:pt x="592" y="615"/>
                  </a:cubicBezTo>
                  <a:cubicBezTo>
                    <a:pt x="586" y="611"/>
                    <a:pt x="577" y="606"/>
                    <a:pt x="571" y="601"/>
                  </a:cubicBezTo>
                  <a:cubicBezTo>
                    <a:pt x="560" y="607"/>
                    <a:pt x="534" y="625"/>
                    <a:pt x="527" y="613"/>
                  </a:cubicBezTo>
                  <a:cubicBezTo>
                    <a:pt x="534" y="608"/>
                    <a:pt x="538" y="604"/>
                    <a:pt x="543" y="599"/>
                  </a:cubicBezTo>
                  <a:cubicBezTo>
                    <a:pt x="540" y="584"/>
                    <a:pt x="538" y="555"/>
                    <a:pt x="546" y="550"/>
                  </a:cubicBezTo>
                  <a:cubicBezTo>
                    <a:pt x="549" y="553"/>
                    <a:pt x="547" y="552"/>
                    <a:pt x="553" y="554"/>
                  </a:cubicBezTo>
                  <a:cubicBezTo>
                    <a:pt x="553" y="543"/>
                    <a:pt x="553" y="543"/>
                    <a:pt x="553" y="543"/>
                  </a:cubicBezTo>
                  <a:cubicBezTo>
                    <a:pt x="559" y="534"/>
                    <a:pt x="556" y="525"/>
                    <a:pt x="555" y="515"/>
                  </a:cubicBezTo>
                  <a:cubicBezTo>
                    <a:pt x="564" y="515"/>
                    <a:pt x="570" y="516"/>
                    <a:pt x="576" y="517"/>
                  </a:cubicBezTo>
                  <a:cubicBezTo>
                    <a:pt x="584" y="538"/>
                    <a:pt x="588" y="557"/>
                    <a:pt x="588" y="587"/>
                  </a:cubicBezTo>
                  <a:cubicBezTo>
                    <a:pt x="613" y="605"/>
                    <a:pt x="595" y="606"/>
                    <a:pt x="604" y="636"/>
                  </a:cubicBezTo>
                  <a:cubicBezTo>
                    <a:pt x="609" y="652"/>
                    <a:pt x="628" y="657"/>
                    <a:pt x="634" y="671"/>
                  </a:cubicBezTo>
                  <a:cubicBezTo>
                    <a:pt x="639" y="680"/>
                    <a:pt x="630" y="686"/>
                    <a:pt x="634" y="699"/>
                  </a:cubicBezTo>
                  <a:cubicBezTo>
                    <a:pt x="637" y="707"/>
                    <a:pt x="641" y="710"/>
                    <a:pt x="641" y="725"/>
                  </a:cubicBezTo>
                  <a:cubicBezTo>
                    <a:pt x="635" y="724"/>
                    <a:pt x="636" y="722"/>
                    <a:pt x="632" y="725"/>
                  </a:cubicBezTo>
                  <a:cubicBezTo>
                    <a:pt x="634" y="727"/>
                    <a:pt x="633" y="725"/>
                    <a:pt x="634" y="729"/>
                  </a:cubicBezTo>
                  <a:cubicBezTo>
                    <a:pt x="641" y="731"/>
                    <a:pt x="640" y="732"/>
                    <a:pt x="648" y="734"/>
                  </a:cubicBezTo>
                  <a:cubicBezTo>
                    <a:pt x="648" y="727"/>
                    <a:pt x="645" y="727"/>
                    <a:pt x="655" y="725"/>
                  </a:cubicBezTo>
                  <a:cubicBezTo>
                    <a:pt x="657" y="717"/>
                    <a:pt x="654" y="721"/>
                    <a:pt x="660" y="718"/>
                  </a:cubicBezTo>
                  <a:cubicBezTo>
                    <a:pt x="668" y="724"/>
                    <a:pt x="679" y="731"/>
                    <a:pt x="690" y="734"/>
                  </a:cubicBezTo>
                  <a:cubicBezTo>
                    <a:pt x="690" y="739"/>
                    <a:pt x="690" y="739"/>
                    <a:pt x="690" y="739"/>
                  </a:cubicBezTo>
                  <a:cubicBezTo>
                    <a:pt x="679" y="739"/>
                    <a:pt x="679" y="739"/>
                    <a:pt x="679" y="739"/>
                  </a:cubicBezTo>
                  <a:cubicBezTo>
                    <a:pt x="675" y="736"/>
                    <a:pt x="669" y="733"/>
                    <a:pt x="665" y="732"/>
                  </a:cubicBezTo>
                  <a:cubicBezTo>
                    <a:pt x="665" y="741"/>
                    <a:pt x="665" y="741"/>
                    <a:pt x="665" y="741"/>
                  </a:cubicBezTo>
                  <a:cubicBezTo>
                    <a:pt x="667" y="741"/>
                    <a:pt x="667" y="741"/>
                    <a:pt x="667" y="741"/>
                  </a:cubicBezTo>
                  <a:cubicBezTo>
                    <a:pt x="667" y="743"/>
                    <a:pt x="667" y="743"/>
                    <a:pt x="667" y="743"/>
                  </a:cubicBezTo>
                  <a:cubicBezTo>
                    <a:pt x="675" y="744"/>
                    <a:pt x="692" y="749"/>
                    <a:pt x="693" y="748"/>
                  </a:cubicBezTo>
                  <a:cubicBezTo>
                    <a:pt x="700" y="744"/>
                    <a:pt x="695" y="743"/>
                    <a:pt x="702" y="741"/>
                  </a:cubicBezTo>
                  <a:cubicBezTo>
                    <a:pt x="708" y="747"/>
                    <a:pt x="719" y="748"/>
                    <a:pt x="725" y="755"/>
                  </a:cubicBezTo>
                  <a:cubicBezTo>
                    <a:pt x="741" y="763"/>
                    <a:pt x="738" y="790"/>
                    <a:pt x="746" y="806"/>
                  </a:cubicBezTo>
                  <a:cubicBezTo>
                    <a:pt x="755" y="823"/>
                    <a:pt x="773" y="836"/>
                    <a:pt x="784" y="851"/>
                  </a:cubicBezTo>
                  <a:cubicBezTo>
                    <a:pt x="789" y="858"/>
                    <a:pt x="783" y="865"/>
                    <a:pt x="786" y="872"/>
                  </a:cubicBezTo>
                  <a:cubicBezTo>
                    <a:pt x="791" y="875"/>
                    <a:pt x="795" y="878"/>
                    <a:pt x="800" y="881"/>
                  </a:cubicBezTo>
                  <a:cubicBezTo>
                    <a:pt x="802" y="887"/>
                    <a:pt x="805" y="893"/>
                    <a:pt x="807" y="900"/>
                  </a:cubicBezTo>
                  <a:cubicBezTo>
                    <a:pt x="810" y="903"/>
                    <a:pt x="819" y="904"/>
                    <a:pt x="821" y="909"/>
                  </a:cubicBezTo>
                  <a:cubicBezTo>
                    <a:pt x="820" y="914"/>
                    <a:pt x="819" y="918"/>
                    <a:pt x="819" y="923"/>
                  </a:cubicBezTo>
                  <a:cubicBezTo>
                    <a:pt x="823" y="933"/>
                    <a:pt x="833" y="927"/>
                    <a:pt x="835" y="944"/>
                  </a:cubicBezTo>
                  <a:cubicBezTo>
                    <a:pt x="833" y="944"/>
                    <a:pt x="833" y="944"/>
                    <a:pt x="833" y="944"/>
                  </a:cubicBezTo>
                  <a:cubicBezTo>
                    <a:pt x="829" y="942"/>
                    <a:pt x="825" y="943"/>
                    <a:pt x="816" y="944"/>
                  </a:cubicBezTo>
                  <a:cubicBezTo>
                    <a:pt x="813" y="948"/>
                    <a:pt x="812" y="948"/>
                    <a:pt x="809" y="953"/>
                  </a:cubicBezTo>
                  <a:cubicBezTo>
                    <a:pt x="812" y="953"/>
                    <a:pt x="812" y="953"/>
                    <a:pt x="812" y="953"/>
                  </a:cubicBezTo>
                  <a:cubicBezTo>
                    <a:pt x="813" y="957"/>
                    <a:pt x="812" y="955"/>
                    <a:pt x="814" y="958"/>
                  </a:cubicBezTo>
                  <a:cubicBezTo>
                    <a:pt x="820" y="953"/>
                    <a:pt x="827" y="949"/>
                    <a:pt x="837" y="949"/>
                  </a:cubicBezTo>
                  <a:cubicBezTo>
                    <a:pt x="842" y="958"/>
                    <a:pt x="846" y="962"/>
                    <a:pt x="847" y="976"/>
                  </a:cubicBezTo>
                  <a:cubicBezTo>
                    <a:pt x="841" y="982"/>
                    <a:pt x="838" y="989"/>
                    <a:pt x="837" y="1000"/>
                  </a:cubicBezTo>
                  <a:cubicBezTo>
                    <a:pt x="852" y="1008"/>
                    <a:pt x="866" y="1030"/>
                    <a:pt x="875" y="1044"/>
                  </a:cubicBezTo>
                  <a:cubicBezTo>
                    <a:pt x="881" y="1044"/>
                    <a:pt x="878" y="1042"/>
                    <a:pt x="882" y="1044"/>
                  </a:cubicBezTo>
                  <a:cubicBezTo>
                    <a:pt x="885" y="1048"/>
                    <a:pt x="885" y="1056"/>
                    <a:pt x="889" y="1060"/>
                  </a:cubicBezTo>
                  <a:cubicBezTo>
                    <a:pt x="894" y="1066"/>
                    <a:pt x="906" y="1067"/>
                    <a:pt x="912" y="1072"/>
                  </a:cubicBezTo>
                  <a:cubicBezTo>
                    <a:pt x="916" y="1075"/>
                    <a:pt x="931" y="1095"/>
                    <a:pt x="931" y="1100"/>
                  </a:cubicBezTo>
                  <a:cubicBezTo>
                    <a:pt x="931" y="1103"/>
                    <a:pt x="923" y="1108"/>
                    <a:pt x="926" y="1116"/>
                  </a:cubicBezTo>
                  <a:cubicBezTo>
                    <a:pt x="926" y="1118"/>
                    <a:pt x="932" y="1122"/>
                    <a:pt x="933" y="1123"/>
                  </a:cubicBezTo>
                  <a:cubicBezTo>
                    <a:pt x="938" y="1134"/>
                    <a:pt x="932" y="1142"/>
                    <a:pt x="931" y="1149"/>
                  </a:cubicBezTo>
                  <a:cubicBezTo>
                    <a:pt x="929" y="1161"/>
                    <a:pt x="939" y="1173"/>
                    <a:pt x="933" y="1189"/>
                  </a:cubicBezTo>
                  <a:cubicBezTo>
                    <a:pt x="929" y="1197"/>
                    <a:pt x="918" y="1206"/>
                    <a:pt x="914" y="1214"/>
                  </a:cubicBezTo>
                  <a:cubicBezTo>
                    <a:pt x="919" y="1214"/>
                    <a:pt x="919" y="1214"/>
                    <a:pt x="919" y="1214"/>
                  </a:cubicBezTo>
                  <a:cubicBezTo>
                    <a:pt x="924" y="1208"/>
                    <a:pt x="930" y="1199"/>
                    <a:pt x="938" y="1196"/>
                  </a:cubicBezTo>
                  <a:cubicBezTo>
                    <a:pt x="939" y="1201"/>
                    <a:pt x="940" y="1207"/>
                    <a:pt x="942" y="1210"/>
                  </a:cubicBezTo>
                  <a:cubicBezTo>
                    <a:pt x="942" y="1199"/>
                    <a:pt x="936" y="1192"/>
                    <a:pt x="938" y="1184"/>
                  </a:cubicBezTo>
                  <a:close/>
                  <a:moveTo>
                    <a:pt x="704" y="379"/>
                  </a:moveTo>
                  <a:cubicBezTo>
                    <a:pt x="707" y="384"/>
                    <a:pt x="709" y="385"/>
                    <a:pt x="711" y="391"/>
                  </a:cubicBezTo>
                  <a:cubicBezTo>
                    <a:pt x="709" y="391"/>
                    <a:pt x="709" y="391"/>
                    <a:pt x="709" y="391"/>
                  </a:cubicBezTo>
                  <a:cubicBezTo>
                    <a:pt x="706" y="393"/>
                    <a:pt x="707" y="392"/>
                    <a:pt x="702" y="393"/>
                  </a:cubicBezTo>
                  <a:cubicBezTo>
                    <a:pt x="699" y="388"/>
                    <a:pt x="699" y="389"/>
                    <a:pt x="697" y="382"/>
                  </a:cubicBezTo>
                  <a:cubicBezTo>
                    <a:pt x="700" y="381"/>
                    <a:pt x="702" y="380"/>
                    <a:pt x="704" y="379"/>
                  </a:cubicBezTo>
                  <a:close/>
                  <a:moveTo>
                    <a:pt x="688" y="316"/>
                  </a:moveTo>
                  <a:cubicBezTo>
                    <a:pt x="689" y="320"/>
                    <a:pt x="690" y="320"/>
                    <a:pt x="690" y="326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688" y="328"/>
                    <a:pt x="688" y="328"/>
                    <a:pt x="688" y="328"/>
                  </a:cubicBezTo>
                  <a:cubicBezTo>
                    <a:pt x="686" y="328"/>
                    <a:pt x="686" y="328"/>
                    <a:pt x="686" y="328"/>
                  </a:cubicBezTo>
                  <a:cubicBezTo>
                    <a:pt x="686" y="326"/>
                    <a:pt x="686" y="326"/>
                    <a:pt x="686" y="326"/>
                  </a:cubicBezTo>
                  <a:cubicBezTo>
                    <a:pt x="684" y="323"/>
                    <a:pt x="684" y="323"/>
                    <a:pt x="683" y="319"/>
                  </a:cubicBezTo>
                  <a:cubicBezTo>
                    <a:pt x="685" y="318"/>
                    <a:pt x="686" y="317"/>
                    <a:pt x="688" y="316"/>
                  </a:cubicBezTo>
                  <a:close/>
                  <a:moveTo>
                    <a:pt x="592" y="207"/>
                  </a:moveTo>
                  <a:cubicBezTo>
                    <a:pt x="601" y="207"/>
                    <a:pt x="606" y="211"/>
                    <a:pt x="609" y="209"/>
                  </a:cubicBezTo>
                  <a:cubicBezTo>
                    <a:pt x="616" y="215"/>
                    <a:pt x="625" y="226"/>
                    <a:pt x="630" y="235"/>
                  </a:cubicBezTo>
                  <a:cubicBezTo>
                    <a:pt x="630" y="238"/>
                    <a:pt x="631" y="242"/>
                    <a:pt x="632" y="246"/>
                  </a:cubicBezTo>
                  <a:cubicBezTo>
                    <a:pt x="641" y="260"/>
                    <a:pt x="673" y="259"/>
                    <a:pt x="674" y="293"/>
                  </a:cubicBezTo>
                  <a:cubicBezTo>
                    <a:pt x="666" y="296"/>
                    <a:pt x="663" y="301"/>
                    <a:pt x="655" y="305"/>
                  </a:cubicBezTo>
                  <a:cubicBezTo>
                    <a:pt x="649" y="283"/>
                    <a:pt x="634" y="266"/>
                    <a:pt x="625" y="246"/>
                  </a:cubicBezTo>
                  <a:cubicBezTo>
                    <a:pt x="617" y="247"/>
                    <a:pt x="608" y="247"/>
                    <a:pt x="604" y="244"/>
                  </a:cubicBezTo>
                  <a:cubicBezTo>
                    <a:pt x="594" y="234"/>
                    <a:pt x="591" y="222"/>
                    <a:pt x="592" y="207"/>
                  </a:cubicBezTo>
                  <a:close/>
                  <a:moveTo>
                    <a:pt x="30" y="1823"/>
                  </a:moveTo>
                  <a:cubicBezTo>
                    <a:pt x="28" y="1825"/>
                    <a:pt x="27" y="1826"/>
                    <a:pt x="25" y="1828"/>
                  </a:cubicBezTo>
                  <a:cubicBezTo>
                    <a:pt x="29" y="1832"/>
                    <a:pt x="30" y="1833"/>
                    <a:pt x="28" y="1837"/>
                  </a:cubicBezTo>
                  <a:cubicBezTo>
                    <a:pt x="27" y="1840"/>
                    <a:pt x="26" y="1842"/>
                    <a:pt x="25" y="1844"/>
                  </a:cubicBezTo>
                  <a:cubicBezTo>
                    <a:pt x="21" y="1844"/>
                    <a:pt x="21" y="1844"/>
                    <a:pt x="21" y="1844"/>
                  </a:cubicBezTo>
                  <a:cubicBezTo>
                    <a:pt x="21" y="1828"/>
                    <a:pt x="21" y="1828"/>
                    <a:pt x="21" y="1828"/>
                  </a:cubicBezTo>
                  <a:cubicBezTo>
                    <a:pt x="25" y="1826"/>
                    <a:pt x="25" y="1825"/>
                    <a:pt x="30" y="1823"/>
                  </a:cubicBezTo>
                  <a:close/>
                  <a:moveTo>
                    <a:pt x="254" y="1205"/>
                  </a:moveTo>
                  <a:cubicBezTo>
                    <a:pt x="235" y="1205"/>
                    <a:pt x="235" y="1205"/>
                    <a:pt x="235" y="1205"/>
                  </a:cubicBezTo>
                  <a:cubicBezTo>
                    <a:pt x="235" y="1210"/>
                    <a:pt x="235" y="1210"/>
                    <a:pt x="235" y="1210"/>
                  </a:cubicBezTo>
                  <a:cubicBezTo>
                    <a:pt x="247" y="1210"/>
                    <a:pt x="247" y="1210"/>
                    <a:pt x="247" y="1210"/>
                  </a:cubicBezTo>
                  <a:cubicBezTo>
                    <a:pt x="247" y="1216"/>
                    <a:pt x="246" y="1218"/>
                    <a:pt x="245" y="1221"/>
                  </a:cubicBezTo>
                  <a:cubicBezTo>
                    <a:pt x="242" y="1219"/>
                    <a:pt x="244" y="1222"/>
                    <a:pt x="242" y="1219"/>
                  </a:cubicBezTo>
                  <a:cubicBezTo>
                    <a:pt x="233" y="1212"/>
                    <a:pt x="228" y="1210"/>
                    <a:pt x="228" y="1191"/>
                  </a:cubicBezTo>
                  <a:cubicBezTo>
                    <a:pt x="234" y="1188"/>
                    <a:pt x="231" y="1190"/>
                    <a:pt x="231" y="1179"/>
                  </a:cubicBezTo>
                  <a:cubicBezTo>
                    <a:pt x="237" y="1177"/>
                    <a:pt x="237" y="1175"/>
                    <a:pt x="247" y="1175"/>
                  </a:cubicBezTo>
                  <a:cubicBezTo>
                    <a:pt x="249" y="1176"/>
                    <a:pt x="252" y="1178"/>
                    <a:pt x="254" y="1179"/>
                  </a:cubicBezTo>
                  <a:cubicBezTo>
                    <a:pt x="249" y="1179"/>
                    <a:pt x="249" y="1179"/>
                    <a:pt x="249" y="1179"/>
                  </a:cubicBezTo>
                  <a:cubicBezTo>
                    <a:pt x="246" y="1182"/>
                    <a:pt x="243" y="1183"/>
                    <a:pt x="238" y="1184"/>
                  </a:cubicBezTo>
                  <a:cubicBezTo>
                    <a:pt x="238" y="1186"/>
                    <a:pt x="238" y="1186"/>
                    <a:pt x="238" y="1186"/>
                  </a:cubicBezTo>
                  <a:cubicBezTo>
                    <a:pt x="249" y="1186"/>
                    <a:pt x="255" y="1188"/>
                    <a:pt x="259" y="1196"/>
                  </a:cubicBezTo>
                  <a:cubicBezTo>
                    <a:pt x="254" y="1199"/>
                    <a:pt x="255" y="1198"/>
                    <a:pt x="254" y="1205"/>
                  </a:cubicBezTo>
                  <a:close/>
                  <a:moveTo>
                    <a:pt x="242" y="589"/>
                  </a:moveTo>
                  <a:cubicBezTo>
                    <a:pt x="281" y="595"/>
                    <a:pt x="265" y="572"/>
                    <a:pt x="298" y="564"/>
                  </a:cubicBezTo>
                  <a:cubicBezTo>
                    <a:pt x="301" y="568"/>
                    <a:pt x="302" y="568"/>
                    <a:pt x="303" y="575"/>
                  </a:cubicBezTo>
                  <a:cubicBezTo>
                    <a:pt x="299" y="579"/>
                    <a:pt x="298" y="584"/>
                    <a:pt x="294" y="587"/>
                  </a:cubicBezTo>
                  <a:cubicBezTo>
                    <a:pt x="280" y="598"/>
                    <a:pt x="266" y="590"/>
                    <a:pt x="263" y="613"/>
                  </a:cubicBezTo>
                  <a:cubicBezTo>
                    <a:pt x="266" y="616"/>
                    <a:pt x="265" y="614"/>
                    <a:pt x="263" y="617"/>
                  </a:cubicBezTo>
                  <a:cubicBezTo>
                    <a:pt x="260" y="627"/>
                    <a:pt x="251" y="636"/>
                    <a:pt x="240" y="638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38" y="627"/>
                    <a:pt x="238" y="601"/>
                    <a:pt x="242" y="589"/>
                  </a:cubicBezTo>
                  <a:close/>
                  <a:moveTo>
                    <a:pt x="273" y="769"/>
                  </a:moveTo>
                  <a:cubicBezTo>
                    <a:pt x="273" y="762"/>
                    <a:pt x="273" y="762"/>
                    <a:pt x="273" y="762"/>
                  </a:cubicBezTo>
                  <a:cubicBezTo>
                    <a:pt x="275" y="762"/>
                    <a:pt x="275" y="762"/>
                    <a:pt x="275" y="762"/>
                  </a:cubicBezTo>
                  <a:cubicBezTo>
                    <a:pt x="274" y="767"/>
                    <a:pt x="274" y="766"/>
                    <a:pt x="273" y="769"/>
                  </a:cubicBezTo>
                  <a:close/>
                  <a:moveTo>
                    <a:pt x="310" y="680"/>
                  </a:moveTo>
                  <a:cubicBezTo>
                    <a:pt x="307" y="674"/>
                    <a:pt x="311" y="679"/>
                    <a:pt x="305" y="676"/>
                  </a:cubicBezTo>
                  <a:cubicBezTo>
                    <a:pt x="305" y="680"/>
                    <a:pt x="305" y="680"/>
                    <a:pt x="305" y="680"/>
                  </a:cubicBezTo>
                  <a:cubicBezTo>
                    <a:pt x="304" y="683"/>
                    <a:pt x="304" y="682"/>
                    <a:pt x="303" y="687"/>
                  </a:cubicBezTo>
                  <a:cubicBezTo>
                    <a:pt x="296" y="687"/>
                    <a:pt x="296" y="687"/>
                    <a:pt x="296" y="687"/>
                  </a:cubicBezTo>
                  <a:cubicBezTo>
                    <a:pt x="295" y="693"/>
                    <a:pt x="294" y="700"/>
                    <a:pt x="294" y="706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88" y="720"/>
                    <a:pt x="290" y="742"/>
                    <a:pt x="282" y="753"/>
                  </a:cubicBezTo>
                  <a:cubicBezTo>
                    <a:pt x="279" y="754"/>
                    <a:pt x="278" y="754"/>
                    <a:pt x="273" y="755"/>
                  </a:cubicBezTo>
                  <a:cubicBezTo>
                    <a:pt x="269" y="753"/>
                    <a:pt x="272" y="755"/>
                    <a:pt x="266" y="755"/>
                  </a:cubicBezTo>
                  <a:cubicBezTo>
                    <a:pt x="264" y="738"/>
                    <a:pt x="253" y="728"/>
                    <a:pt x="249" y="715"/>
                  </a:cubicBezTo>
                  <a:cubicBezTo>
                    <a:pt x="247" y="707"/>
                    <a:pt x="253" y="707"/>
                    <a:pt x="254" y="704"/>
                  </a:cubicBezTo>
                  <a:cubicBezTo>
                    <a:pt x="257" y="696"/>
                    <a:pt x="253" y="674"/>
                    <a:pt x="252" y="669"/>
                  </a:cubicBezTo>
                  <a:cubicBezTo>
                    <a:pt x="250" y="670"/>
                    <a:pt x="249" y="671"/>
                    <a:pt x="247" y="673"/>
                  </a:cubicBezTo>
                  <a:cubicBezTo>
                    <a:pt x="246" y="662"/>
                    <a:pt x="244" y="663"/>
                    <a:pt x="242" y="652"/>
                  </a:cubicBezTo>
                  <a:cubicBezTo>
                    <a:pt x="253" y="644"/>
                    <a:pt x="259" y="635"/>
                    <a:pt x="273" y="629"/>
                  </a:cubicBezTo>
                  <a:cubicBezTo>
                    <a:pt x="272" y="621"/>
                    <a:pt x="272" y="612"/>
                    <a:pt x="275" y="608"/>
                  </a:cubicBezTo>
                  <a:cubicBezTo>
                    <a:pt x="287" y="598"/>
                    <a:pt x="306" y="601"/>
                    <a:pt x="310" y="582"/>
                  </a:cubicBezTo>
                  <a:cubicBezTo>
                    <a:pt x="316" y="583"/>
                    <a:pt x="318" y="583"/>
                    <a:pt x="322" y="585"/>
                  </a:cubicBezTo>
                  <a:cubicBezTo>
                    <a:pt x="311" y="609"/>
                    <a:pt x="314" y="637"/>
                    <a:pt x="305" y="662"/>
                  </a:cubicBezTo>
                  <a:cubicBezTo>
                    <a:pt x="312" y="662"/>
                    <a:pt x="312" y="662"/>
                    <a:pt x="312" y="662"/>
                  </a:cubicBezTo>
                  <a:cubicBezTo>
                    <a:pt x="313" y="668"/>
                    <a:pt x="314" y="674"/>
                    <a:pt x="315" y="680"/>
                  </a:cubicBezTo>
                  <a:lnTo>
                    <a:pt x="310" y="680"/>
                  </a:lnTo>
                  <a:close/>
                  <a:moveTo>
                    <a:pt x="324" y="606"/>
                  </a:moveTo>
                  <a:cubicBezTo>
                    <a:pt x="321" y="603"/>
                    <a:pt x="324" y="606"/>
                    <a:pt x="322" y="603"/>
                  </a:cubicBezTo>
                  <a:cubicBezTo>
                    <a:pt x="319" y="603"/>
                    <a:pt x="319" y="603"/>
                    <a:pt x="319" y="603"/>
                  </a:cubicBezTo>
                  <a:cubicBezTo>
                    <a:pt x="322" y="601"/>
                    <a:pt x="320" y="602"/>
                    <a:pt x="324" y="601"/>
                  </a:cubicBezTo>
                  <a:lnTo>
                    <a:pt x="324" y="606"/>
                  </a:lnTo>
                  <a:close/>
                  <a:moveTo>
                    <a:pt x="336" y="543"/>
                  </a:moveTo>
                  <a:cubicBezTo>
                    <a:pt x="330" y="542"/>
                    <a:pt x="330" y="541"/>
                    <a:pt x="326" y="540"/>
                  </a:cubicBezTo>
                  <a:cubicBezTo>
                    <a:pt x="326" y="548"/>
                    <a:pt x="325" y="552"/>
                    <a:pt x="322" y="557"/>
                  </a:cubicBezTo>
                  <a:cubicBezTo>
                    <a:pt x="322" y="552"/>
                    <a:pt x="322" y="552"/>
                    <a:pt x="322" y="552"/>
                  </a:cubicBezTo>
                  <a:cubicBezTo>
                    <a:pt x="319" y="549"/>
                    <a:pt x="319" y="544"/>
                    <a:pt x="319" y="538"/>
                  </a:cubicBezTo>
                  <a:cubicBezTo>
                    <a:pt x="336" y="538"/>
                    <a:pt x="336" y="538"/>
                    <a:pt x="336" y="538"/>
                  </a:cubicBezTo>
                  <a:lnTo>
                    <a:pt x="336" y="543"/>
                  </a:lnTo>
                  <a:close/>
                  <a:moveTo>
                    <a:pt x="329" y="531"/>
                  </a:moveTo>
                  <a:cubicBezTo>
                    <a:pt x="329" y="526"/>
                    <a:pt x="329" y="526"/>
                    <a:pt x="329" y="526"/>
                  </a:cubicBezTo>
                  <a:cubicBezTo>
                    <a:pt x="336" y="526"/>
                    <a:pt x="336" y="526"/>
                    <a:pt x="336" y="526"/>
                  </a:cubicBezTo>
                  <a:cubicBezTo>
                    <a:pt x="333" y="530"/>
                    <a:pt x="334" y="529"/>
                    <a:pt x="329" y="531"/>
                  </a:cubicBezTo>
                  <a:close/>
                  <a:moveTo>
                    <a:pt x="569" y="372"/>
                  </a:moveTo>
                  <a:cubicBezTo>
                    <a:pt x="569" y="366"/>
                    <a:pt x="569" y="364"/>
                    <a:pt x="571" y="361"/>
                  </a:cubicBezTo>
                  <a:cubicBezTo>
                    <a:pt x="571" y="366"/>
                    <a:pt x="571" y="369"/>
                    <a:pt x="569" y="372"/>
                  </a:cubicBezTo>
                  <a:close/>
                  <a:moveTo>
                    <a:pt x="578" y="176"/>
                  </a:moveTo>
                  <a:cubicBezTo>
                    <a:pt x="579" y="182"/>
                    <a:pt x="579" y="182"/>
                    <a:pt x="581" y="186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4" y="181"/>
                    <a:pt x="573" y="182"/>
                    <a:pt x="571" y="176"/>
                  </a:cubicBezTo>
                  <a:lnTo>
                    <a:pt x="578" y="176"/>
                  </a:lnTo>
                  <a:close/>
                  <a:moveTo>
                    <a:pt x="550" y="104"/>
                  </a:moveTo>
                  <a:cubicBezTo>
                    <a:pt x="555" y="104"/>
                    <a:pt x="555" y="104"/>
                    <a:pt x="555" y="104"/>
                  </a:cubicBezTo>
                  <a:cubicBezTo>
                    <a:pt x="554" y="106"/>
                    <a:pt x="553" y="109"/>
                    <a:pt x="553" y="111"/>
                  </a:cubicBezTo>
                  <a:cubicBezTo>
                    <a:pt x="550" y="111"/>
                    <a:pt x="550" y="111"/>
                    <a:pt x="550" y="111"/>
                  </a:cubicBezTo>
                  <a:lnTo>
                    <a:pt x="550" y="104"/>
                  </a:lnTo>
                  <a:close/>
                  <a:moveTo>
                    <a:pt x="340" y="218"/>
                  </a:moveTo>
                  <a:cubicBezTo>
                    <a:pt x="334" y="213"/>
                    <a:pt x="331" y="217"/>
                    <a:pt x="326" y="211"/>
                  </a:cubicBezTo>
                  <a:cubicBezTo>
                    <a:pt x="325" y="209"/>
                    <a:pt x="324" y="211"/>
                    <a:pt x="324" y="207"/>
                  </a:cubicBezTo>
                  <a:cubicBezTo>
                    <a:pt x="324" y="198"/>
                    <a:pt x="333" y="195"/>
                    <a:pt x="336" y="190"/>
                  </a:cubicBezTo>
                  <a:cubicBezTo>
                    <a:pt x="342" y="178"/>
                    <a:pt x="337" y="161"/>
                    <a:pt x="343" y="153"/>
                  </a:cubicBezTo>
                  <a:cubicBezTo>
                    <a:pt x="345" y="149"/>
                    <a:pt x="348" y="149"/>
                    <a:pt x="354" y="148"/>
                  </a:cubicBezTo>
                  <a:cubicBezTo>
                    <a:pt x="360" y="153"/>
                    <a:pt x="381" y="159"/>
                    <a:pt x="387" y="155"/>
                  </a:cubicBezTo>
                  <a:cubicBezTo>
                    <a:pt x="395" y="145"/>
                    <a:pt x="396" y="131"/>
                    <a:pt x="403" y="120"/>
                  </a:cubicBezTo>
                  <a:cubicBezTo>
                    <a:pt x="404" y="132"/>
                    <a:pt x="390" y="176"/>
                    <a:pt x="387" y="179"/>
                  </a:cubicBezTo>
                  <a:cubicBezTo>
                    <a:pt x="385" y="181"/>
                    <a:pt x="380" y="178"/>
                    <a:pt x="378" y="181"/>
                  </a:cubicBezTo>
                  <a:cubicBezTo>
                    <a:pt x="373" y="188"/>
                    <a:pt x="376" y="199"/>
                    <a:pt x="368" y="204"/>
                  </a:cubicBezTo>
                  <a:cubicBezTo>
                    <a:pt x="360" y="203"/>
                    <a:pt x="354" y="214"/>
                    <a:pt x="340" y="218"/>
                  </a:cubicBezTo>
                  <a:close/>
                  <a:moveTo>
                    <a:pt x="387" y="475"/>
                  </a:moveTo>
                  <a:cubicBezTo>
                    <a:pt x="385" y="475"/>
                    <a:pt x="385" y="475"/>
                    <a:pt x="385" y="475"/>
                  </a:cubicBezTo>
                  <a:cubicBezTo>
                    <a:pt x="385" y="470"/>
                    <a:pt x="385" y="470"/>
                    <a:pt x="385" y="470"/>
                  </a:cubicBezTo>
                  <a:cubicBezTo>
                    <a:pt x="387" y="470"/>
                    <a:pt x="387" y="470"/>
                    <a:pt x="387" y="470"/>
                  </a:cubicBezTo>
                  <a:lnTo>
                    <a:pt x="387" y="475"/>
                  </a:lnTo>
                  <a:close/>
                  <a:moveTo>
                    <a:pt x="382" y="407"/>
                  </a:moveTo>
                  <a:cubicBezTo>
                    <a:pt x="383" y="402"/>
                    <a:pt x="383" y="401"/>
                    <a:pt x="385" y="398"/>
                  </a:cubicBezTo>
                  <a:cubicBezTo>
                    <a:pt x="384" y="403"/>
                    <a:pt x="384" y="404"/>
                    <a:pt x="382" y="407"/>
                  </a:cubicBezTo>
                  <a:close/>
                  <a:moveTo>
                    <a:pt x="417" y="501"/>
                  </a:moveTo>
                  <a:cubicBezTo>
                    <a:pt x="410" y="504"/>
                    <a:pt x="418" y="506"/>
                    <a:pt x="415" y="512"/>
                  </a:cubicBezTo>
                  <a:cubicBezTo>
                    <a:pt x="412" y="518"/>
                    <a:pt x="416" y="514"/>
                    <a:pt x="410" y="517"/>
                  </a:cubicBezTo>
                  <a:cubicBezTo>
                    <a:pt x="410" y="515"/>
                    <a:pt x="410" y="515"/>
                    <a:pt x="410" y="515"/>
                  </a:cubicBezTo>
                  <a:cubicBezTo>
                    <a:pt x="404" y="510"/>
                    <a:pt x="404" y="510"/>
                    <a:pt x="403" y="501"/>
                  </a:cubicBezTo>
                  <a:cubicBezTo>
                    <a:pt x="401" y="501"/>
                    <a:pt x="401" y="501"/>
                    <a:pt x="401" y="501"/>
                  </a:cubicBezTo>
                  <a:cubicBezTo>
                    <a:pt x="399" y="498"/>
                    <a:pt x="403" y="498"/>
                    <a:pt x="403" y="498"/>
                  </a:cubicBezTo>
                  <a:cubicBezTo>
                    <a:pt x="403" y="496"/>
                    <a:pt x="403" y="496"/>
                    <a:pt x="403" y="496"/>
                  </a:cubicBezTo>
                  <a:cubicBezTo>
                    <a:pt x="406" y="496"/>
                    <a:pt x="406" y="496"/>
                    <a:pt x="406" y="496"/>
                  </a:cubicBezTo>
                  <a:cubicBezTo>
                    <a:pt x="409" y="498"/>
                    <a:pt x="411" y="498"/>
                    <a:pt x="417" y="498"/>
                  </a:cubicBezTo>
                  <a:lnTo>
                    <a:pt x="417" y="501"/>
                  </a:lnTo>
                  <a:close/>
                  <a:moveTo>
                    <a:pt x="534" y="599"/>
                  </a:moveTo>
                  <a:cubicBezTo>
                    <a:pt x="526" y="602"/>
                    <a:pt x="520" y="607"/>
                    <a:pt x="513" y="613"/>
                  </a:cubicBezTo>
                  <a:cubicBezTo>
                    <a:pt x="511" y="595"/>
                    <a:pt x="495" y="588"/>
                    <a:pt x="487" y="575"/>
                  </a:cubicBezTo>
                  <a:cubicBezTo>
                    <a:pt x="476" y="577"/>
                    <a:pt x="472" y="580"/>
                    <a:pt x="459" y="578"/>
                  </a:cubicBezTo>
                  <a:cubicBezTo>
                    <a:pt x="461" y="573"/>
                    <a:pt x="463" y="576"/>
                    <a:pt x="459" y="573"/>
                  </a:cubicBezTo>
                  <a:cubicBezTo>
                    <a:pt x="456" y="565"/>
                    <a:pt x="447" y="557"/>
                    <a:pt x="441" y="552"/>
                  </a:cubicBezTo>
                  <a:cubicBezTo>
                    <a:pt x="442" y="539"/>
                    <a:pt x="446" y="533"/>
                    <a:pt x="443" y="519"/>
                  </a:cubicBezTo>
                  <a:cubicBezTo>
                    <a:pt x="437" y="516"/>
                    <a:pt x="428" y="513"/>
                    <a:pt x="422" y="510"/>
                  </a:cubicBezTo>
                  <a:cubicBezTo>
                    <a:pt x="420" y="487"/>
                    <a:pt x="411" y="492"/>
                    <a:pt x="406" y="482"/>
                  </a:cubicBezTo>
                  <a:cubicBezTo>
                    <a:pt x="405" y="475"/>
                    <a:pt x="404" y="468"/>
                    <a:pt x="403" y="461"/>
                  </a:cubicBezTo>
                  <a:cubicBezTo>
                    <a:pt x="401" y="453"/>
                    <a:pt x="392" y="445"/>
                    <a:pt x="389" y="438"/>
                  </a:cubicBezTo>
                  <a:cubicBezTo>
                    <a:pt x="389" y="421"/>
                    <a:pt x="388" y="405"/>
                    <a:pt x="387" y="389"/>
                  </a:cubicBezTo>
                  <a:cubicBezTo>
                    <a:pt x="382" y="389"/>
                    <a:pt x="382" y="389"/>
                    <a:pt x="382" y="389"/>
                  </a:cubicBezTo>
                  <a:cubicBezTo>
                    <a:pt x="383" y="381"/>
                    <a:pt x="384" y="373"/>
                    <a:pt x="385" y="365"/>
                  </a:cubicBezTo>
                  <a:cubicBezTo>
                    <a:pt x="384" y="364"/>
                    <a:pt x="376" y="363"/>
                    <a:pt x="375" y="361"/>
                  </a:cubicBezTo>
                  <a:cubicBezTo>
                    <a:pt x="376" y="355"/>
                    <a:pt x="377" y="350"/>
                    <a:pt x="378" y="344"/>
                  </a:cubicBezTo>
                  <a:cubicBezTo>
                    <a:pt x="375" y="332"/>
                    <a:pt x="369" y="324"/>
                    <a:pt x="366" y="312"/>
                  </a:cubicBezTo>
                  <a:cubicBezTo>
                    <a:pt x="364" y="302"/>
                    <a:pt x="370" y="296"/>
                    <a:pt x="368" y="288"/>
                  </a:cubicBezTo>
                  <a:cubicBezTo>
                    <a:pt x="366" y="288"/>
                    <a:pt x="366" y="288"/>
                    <a:pt x="366" y="288"/>
                  </a:cubicBezTo>
                  <a:cubicBezTo>
                    <a:pt x="365" y="293"/>
                    <a:pt x="365" y="293"/>
                    <a:pt x="364" y="295"/>
                  </a:cubicBezTo>
                  <a:cubicBezTo>
                    <a:pt x="364" y="286"/>
                    <a:pt x="364" y="286"/>
                    <a:pt x="364" y="286"/>
                  </a:cubicBezTo>
                  <a:cubicBezTo>
                    <a:pt x="371" y="281"/>
                    <a:pt x="370" y="274"/>
                    <a:pt x="373" y="265"/>
                  </a:cubicBezTo>
                  <a:cubicBezTo>
                    <a:pt x="380" y="265"/>
                    <a:pt x="380" y="265"/>
                    <a:pt x="380" y="265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9" y="258"/>
                    <a:pt x="389" y="258"/>
                    <a:pt x="389" y="258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401" y="240"/>
                    <a:pt x="403" y="226"/>
                    <a:pt x="415" y="221"/>
                  </a:cubicBezTo>
                  <a:cubicBezTo>
                    <a:pt x="416" y="225"/>
                    <a:pt x="415" y="223"/>
                    <a:pt x="417" y="225"/>
                  </a:cubicBezTo>
                  <a:cubicBezTo>
                    <a:pt x="417" y="217"/>
                    <a:pt x="427" y="197"/>
                    <a:pt x="438" y="195"/>
                  </a:cubicBezTo>
                  <a:cubicBezTo>
                    <a:pt x="439" y="187"/>
                    <a:pt x="439" y="184"/>
                    <a:pt x="441" y="179"/>
                  </a:cubicBezTo>
                  <a:cubicBezTo>
                    <a:pt x="447" y="174"/>
                    <a:pt x="447" y="172"/>
                    <a:pt x="459" y="172"/>
                  </a:cubicBezTo>
                  <a:cubicBezTo>
                    <a:pt x="463" y="174"/>
                    <a:pt x="503" y="166"/>
                    <a:pt x="506" y="165"/>
                  </a:cubicBezTo>
                  <a:cubicBezTo>
                    <a:pt x="514" y="176"/>
                    <a:pt x="512" y="190"/>
                    <a:pt x="527" y="195"/>
                  </a:cubicBezTo>
                  <a:cubicBezTo>
                    <a:pt x="529" y="197"/>
                    <a:pt x="527" y="195"/>
                    <a:pt x="529" y="197"/>
                  </a:cubicBezTo>
                  <a:cubicBezTo>
                    <a:pt x="529" y="190"/>
                    <a:pt x="529" y="190"/>
                    <a:pt x="529" y="190"/>
                  </a:cubicBezTo>
                  <a:cubicBezTo>
                    <a:pt x="518" y="183"/>
                    <a:pt x="511" y="164"/>
                    <a:pt x="504" y="153"/>
                  </a:cubicBezTo>
                  <a:cubicBezTo>
                    <a:pt x="493" y="160"/>
                    <a:pt x="474" y="163"/>
                    <a:pt x="459" y="160"/>
                  </a:cubicBezTo>
                  <a:cubicBezTo>
                    <a:pt x="457" y="147"/>
                    <a:pt x="456" y="134"/>
                    <a:pt x="450" y="123"/>
                  </a:cubicBezTo>
                  <a:cubicBezTo>
                    <a:pt x="459" y="123"/>
                    <a:pt x="459" y="123"/>
                    <a:pt x="459" y="123"/>
                  </a:cubicBezTo>
                  <a:cubicBezTo>
                    <a:pt x="469" y="131"/>
                    <a:pt x="484" y="126"/>
                    <a:pt x="497" y="132"/>
                  </a:cubicBezTo>
                  <a:cubicBezTo>
                    <a:pt x="500" y="133"/>
                    <a:pt x="503" y="140"/>
                    <a:pt x="506" y="141"/>
                  </a:cubicBezTo>
                  <a:cubicBezTo>
                    <a:pt x="514" y="145"/>
                    <a:pt x="525" y="142"/>
                    <a:pt x="532" y="146"/>
                  </a:cubicBezTo>
                  <a:cubicBezTo>
                    <a:pt x="542" y="157"/>
                    <a:pt x="546" y="171"/>
                    <a:pt x="557" y="181"/>
                  </a:cubicBezTo>
                  <a:cubicBezTo>
                    <a:pt x="557" y="193"/>
                    <a:pt x="557" y="193"/>
                    <a:pt x="557" y="193"/>
                  </a:cubicBezTo>
                  <a:cubicBezTo>
                    <a:pt x="550" y="192"/>
                    <a:pt x="542" y="191"/>
                    <a:pt x="534" y="190"/>
                  </a:cubicBezTo>
                  <a:cubicBezTo>
                    <a:pt x="534" y="195"/>
                    <a:pt x="534" y="195"/>
                    <a:pt x="534" y="195"/>
                  </a:cubicBezTo>
                  <a:cubicBezTo>
                    <a:pt x="543" y="195"/>
                    <a:pt x="558" y="196"/>
                    <a:pt x="564" y="200"/>
                  </a:cubicBezTo>
                  <a:cubicBezTo>
                    <a:pt x="568" y="206"/>
                    <a:pt x="563" y="219"/>
                    <a:pt x="567" y="228"/>
                  </a:cubicBezTo>
                  <a:cubicBezTo>
                    <a:pt x="587" y="283"/>
                    <a:pt x="581" y="286"/>
                    <a:pt x="557" y="333"/>
                  </a:cubicBezTo>
                  <a:cubicBezTo>
                    <a:pt x="557" y="351"/>
                    <a:pt x="556" y="370"/>
                    <a:pt x="555" y="389"/>
                  </a:cubicBezTo>
                  <a:cubicBezTo>
                    <a:pt x="555" y="389"/>
                    <a:pt x="549" y="392"/>
                    <a:pt x="548" y="393"/>
                  </a:cubicBezTo>
                  <a:cubicBezTo>
                    <a:pt x="548" y="396"/>
                    <a:pt x="548" y="396"/>
                    <a:pt x="548" y="396"/>
                  </a:cubicBezTo>
                  <a:cubicBezTo>
                    <a:pt x="545" y="408"/>
                    <a:pt x="553" y="418"/>
                    <a:pt x="548" y="433"/>
                  </a:cubicBezTo>
                  <a:cubicBezTo>
                    <a:pt x="547" y="437"/>
                    <a:pt x="540" y="442"/>
                    <a:pt x="541" y="449"/>
                  </a:cubicBezTo>
                  <a:cubicBezTo>
                    <a:pt x="542" y="460"/>
                    <a:pt x="550" y="471"/>
                    <a:pt x="546" y="482"/>
                  </a:cubicBezTo>
                  <a:cubicBezTo>
                    <a:pt x="536" y="510"/>
                    <a:pt x="534" y="553"/>
                    <a:pt x="534" y="599"/>
                  </a:cubicBezTo>
                  <a:close/>
                  <a:moveTo>
                    <a:pt x="548" y="531"/>
                  </a:moveTo>
                  <a:cubicBezTo>
                    <a:pt x="546" y="531"/>
                    <a:pt x="546" y="531"/>
                    <a:pt x="546" y="531"/>
                  </a:cubicBezTo>
                  <a:cubicBezTo>
                    <a:pt x="546" y="526"/>
                    <a:pt x="546" y="526"/>
                    <a:pt x="546" y="526"/>
                  </a:cubicBezTo>
                  <a:cubicBezTo>
                    <a:pt x="548" y="526"/>
                    <a:pt x="548" y="526"/>
                    <a:pt x="548" y="526"/>
                  </a:cubicBezTo>
                  <a:lnTo>
                    <a:pt x="548" y="531"/>
                  </a:lnTo>
                  <a:close/>
                  <a:moveTo>
                    <a:pt x="555" y="461"/>
                  </a:moveTo>
                  <a:cubicBezTo>
                    <a:pt x="550" y="461"/>
                    <a:pt x="550" y="461"/>
                    <a:pt x="550" y="461"/>
                  </a:cubicBezTo>
                  <a:cubicBezTo>
                    <a:pt x="550" y="456"/>
                    <a:pt x="550" y="456"/>
                    <a:pt x="550" y="456"/>
                  </a:cubicBezTo>
                  <a:cubicBezTo>
                    <a:pt x="543" y="445"/>
                    <a:pt x="554" y="431"/>
                    <a:pt x="555" y="417"/>
                  </a:cubicBezTo>
                  <a:cubicBezTo>
                    <a:pt x="560" y="417"/>
                    <a:pt x="560" y="417"/>
                    <a:pt x="560" y="417"/>
                  </a:cubicBezTo>
                  <a:cubicBezTo>
                    <a:pt x="561" y="434"/>
                    <a:pt x="559" y="444"/>
                    <a:pt x="555" y="461"/>
                  </a:cubicBezTo>
                  <a:close/>
                  <a:moveTo>
                    <a:pt x="591" y="1236"/>
                  </a:moveTo>
                  <a:cubicBezTo>
                    <a:pt x="590" y="1235"/>
                    <a:pt x="590" y="1235"/>
                    <a:pt x="590" y="1235"/>
                  </a:cubicBezTo>
                  <a:cubicBezTo>
                    <a:pt x="590" y="1235"/>
                    <a:pt x="590" y="1235"/>
                    <a:pt x="590" y="1235"/>
                  </a:cubicBezTo>
                  <a:cubicBezTo>
                    <a:pt x="590" y="1236"/>
                    <a:pt x="590" y="1236"/>
                    <a:pt x="591" y="1236"/>
                  </a:cubicBezTo>
                  <a:close/>
                  <a:moveTo>
                    <a:pt x="602" y="1254"/>
                  </a:moveTo>
                  <a:cubicBezTo>
                    <a:pt x="603" y="1256"/>
                    <a:pt x="626" y="1264"/>
                    <a:pt x="630" y="1266"/>
                  </a:cubicBezTo>
                  <a:cubicBezTo>
                    <a:pt x="630" y="1256"/>
                    <a:pt x="630" y="1256"/>
                    <a:pt x="630" y="1256"/>
                  </a:cubicBezTo>
                  <a:cubicBezTo>
                    <a:pt x="628" y="1254"/>
                    <a:pt x="629" y="1256"/>
                    <a:pt x="627" y="1252"/>
                  </a:cubicBezTo>
                  <a:cubicBezTo>
                    <a:pt x="601" y="1252"/>
                    <a:pt x="612" y="1246"/>
                    <a:pt x="599" y="1238"/>
                  </a:cubicBezTo>
                  <a:cubicBezTo>
                    <a:pt x="597" y="1236"/>
                    <a:pt x="595" y="1236"/>
                    <a:pt x="591" y="1236"/>
                  </a:cubicBezTo>
                  <a:cubicBezTo>
                    <a:pt x="593" y="1237"/>
                    <a:pt x="596" y="1239"/>
                    <a:pt x="597" y="1240"/>
                  </a:cubicBezTo>
                  <a:cubicBezTo>
                    <a:pt x="600" y="1244"/>
                    <a:pt x="598" y="1251"/>
                    <a:pt x="602" y="1254"/>
                  </a:cubicBezTo>
                  <a:close/>
                  <a:moveTo>
                    <a:pt x="487" y="669"/>
                  </a:moveTo>
                  <a:cubicBezTo>
                    <a:pt x="492" y="669"/>
                    <a:pt x="492" y="669"/>
                    <a:pt x="492" y="669"/>
                  </a:cubicBezTo>
                  <a:cubicBezTo>
                    <a:pt x="492" y="664"/>
                    <a:pt x="492" y="664"/>
                    <a:pt x="492" y="664"/>
                  </a:cubicBezTo>
                  <a:cubicBezTo>
                    <a:pt x="495" y="660"/>
                    <a:pt x="494" y="657"/>
                    <a:pt x="497" y="652"/>
                  </a:cubicBezTo>
                  <a:cubicBezTo>
                    <a:pt x="500" y="648"/>
                    <a:pt x="507" y="645"/>
                    <a:pt x="511" y="641"/>
                  </a:cubicBezTo>
                  <a:cubicBezTo>
                    <a:pt x="506" y="641"/>
                    <a:pt x="501" y="642"/>
                    <a:pt x="497" y="643"/>
                  </a:cubicBezTo>
                  <a:cubicBezTo>
                    <a:pt x="495" y="654"/>
                    <a:pt x="490" y="657"/>
                    <a:pt x="487" y="669"/>
                  </a:cubicBezTo>
                  <a:close/>
                  <a:moveTo>
                    <a:pt x="469" y="676"/>
                  </a:moveTo>
                  <a:cubicBezTo>
                    <a:pt x="473" y="680"/>
                    <a:pt x="471" y="680"/>
                    <a:pt x="476" y="678"/>
                  </a:cubicBezTo>
                  <a:cubicBezTo>
                    <a:pt x="483" y="675"/>
                    <a:pt x="482" y="676"/>
                    <a:pt x="485" y="669"/>
                  </a:cubicBezTo>
                  <a:cubicBezTo>
                    <a:pt x="483" y="666"/>
                    <a:pt x="484" y="666"/>
                    <a:pt x="483" y="662"/>
                  </a:cubicBezTo>
                  <a:cubicBezTo>
                    <a:pt x="479" y="660"/>
                    <a:pt x="480" y="661"/>
                    <a:pt x="478" y="659"/>
                  </a:cubicBezTo>
                  <a:cubicBezTo>
                    <a:pt x="476" y="661"/>
                    <a:pt x="475" y="664"/>
                    <a:pt x="473" y="666"/>
                  </a:cubicBezTo>
                  <a:cubicBezTo>
                    <a:pt x="461" y="674"/>
                    <a:pt x="448" y="672"/>
                    <a:pt x="443" y="687"/>
                  </a:cubicBezTo>
                  <a:cubicBezTo>
                    <a:pt x="445" y="689"/>
                    <a:pt x="446" y="692"/>
                    <a:pt x="448" y="694"/>
                  </a:cubicBezTo>
                  <a:cubicBezTo>
                    <a:pt x="449" y="682"/>
                    <a:pt x="456" y="676"/>
                    <a:pt x="469" y="676"/>
                  </a:cubicBezTo>
                  <a:close/>
                  <a:moveTo>
                    <a:pt x="448" y="741"/>
                  </a:moveTo>
                  <a:cubicBezTo>
                    <a:pt x="455" y="732"/>
                    <a:pt x="447" y="712"/>
                    <a:pt x="445" y="697"/>
                  </a:cubicBezTo>
                  <a:cubicBezTo>
                    <a:pt x="440" y="706"/>
                    <a:pt x="445" y="731"/>
                    <a:pt x="445" y="743"/>
                  </a:cubicBezTo>
                  <a:cubicBezTo>
                    <a:pt x="448" y="743"/>
                    <a:pt x="448" y="743"/>
                    <a:pt x="448" y="743"/>
                  </a:cubicBezTo>
                  <a:lnTo>
                    <a:pt x="448" y="741"/>
                  </a:lnTo>
                  <a:close/>
                  <a:moveTo>
                    <a:pt x="441" y="746"/>
                  </a:moveTo>
                  <a:cubicBezTo>
                    <a:pt x="445" y="744"/>
                    <a:pt x="443" y="745"/>
                    <a:pt x="445" y="743"/>
                  </a:cubicBezTo>
                  <a:cubicBezTo>
                    <a:pt x="441" y="743"/>
                    <a:pt x="441" y="743"/>
                    <a:pt x="441" y="743"/>
                  </a:cubicBezTo>
                  <a:lnTo>
                    <a:pt x="441" y="746"/>
                  </a:lnTo>
                  <a:close/>
                  <a:moveTo>
                    <a:pt x="809" y="993"/>
                  </a:moveTo>
                  <a:cubicBezTo>
                    <a:pt x="809" y="991"/>
                    <a:pt x="809" y="991"/>
                    <a:pt x="809" y="991"/>
                  </a:cubicBezTo>
                  <a:cubicBezTo>
                    <a:pt x="813" y="988"/>
                    <a:pt x="816" y="986"/>
                    <a:pt x="819" y="981"/>
                  </a:cubicBezTo>
                  <a:cubicBezTo>
                    <a:pt x="817" y="980"/>
                    <a:pt x="816" y="980"/>
                    <a:pt x="814" y="979"/>
                  </a:cubicBezTo>
                  <a:cubicBezTo>
                    <a:pt x="811" y="977"/>
                    <a:pt x="811" y="980"/>
                    <a:pt x="807" y="976"/>
                  </a:cubicBezTo>
                  <a:cubicBezTo>
                    <a:pt x="801" y="967"/>
                    <a:pt x="801" y="945"/>
                    <a:pt x="800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42"/>
                    <a:pt x="788" y="942"/>
                    <a:pt x="788" y="942"/>
                  </a:cubicBezTo>
                  <a:cubicBezTo>
                    <a:pt x="797" y="947"/>
                    <a:pt x="800" y="980"/>
                    <a:pt x="809" y="993"/>
                  </a:cubicBezTo>
                  <a:close/>
                  <a:moveTo>
                    <a:pt x="254" y="1116"/>
                  </a:moveTo>
                  <a:cubicBezTo>
                    <a:pt x="256" y="1116"/>
                    <a:pt x="256" y="1116"/>
                    <a:pt x="256" y="1116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4" y="1114"/>
                    <a:pt x="256" y="1112"/>
                    <a:pt x="254" y="1116"/>
                  </a:cubicBezTo>
                  <a:close/>
                  <a:moveTo>
                    <a:pt x="175" y="1210"/>
                  </a:moveTo>
                  <a:cubicBezTo>
                    <a:pt x="179" y="1208"/>
                    <a:pt x="177" y="1209"/>
                    <a:pt x="179" y="1207"/>
                  </a:cubicBezTo>
                  <a:cubicBezTo>
                    <a:pt x="175" y="1207"/>
                    <a:pt x="175" y="1207"/>
                    <a:pt x="175" y="1207"/>
                  </a:cubicBezTo>
                  <a:lnTo>
                    <a:pt x="175" y="1210"/>
                  </a:lnTo>
                  <a:close/>
                  <a:moveTo>
                    <a:pt x="942" y="1217"/>
                  </a:moveTo>
                  <a:cubicBezTo>
                    <a:pt x="945" y="1217"/>
                    <a:pt x="945" y="1217"/>
                    <a:pt x="945" y="1217"/>
                  </a:cubicBezTo>
                  <a:cubicBezTo>
                    <a:pt x="945" y="1210"/>
                    <a:pt x="945" y="1210"/>
                    <a:pt x="945" y="1210"/>
                  </a:cubicBezTo>
                  <a:cubicBezTo>
                    <a:pt x="943" y="1212"/>
                    <a:pt x="943" y="1212"/>
                    <a:pt x="942" y="1217"/>
                  </a:cubicBezTo>
                  <a:close/>
                  <a:moveTo>
                    <a:pt x="287" y="1233"/>
                  </a:moveTo>
                  <a:cubicBezTo>
                    <a:pt x="287" y="1235"/>
                    <a:pt x="288" y="1238"/>
                    <a:pt x="289" y="1240"/>
                  </a:cubicBezTo>
                  <a:cubicBezTo>
                    <a:pt x="291" y="1240"/>
                    <a:pt x="291" y="1240"/>
                    <a:pt x="291" y="1240"/>
                  </a:cubicBezTo>
                  <a:cubicBezTo>
                    <a:pt x="291" y="1228"/>
                    <a:pt x="291" y="1228"/>
                    <a:pt x="291" y="1228"/>
                  </a:cubicBezTo>
                  <a:cubicBezTo>
                    <a:pt x="289" y="1230"/>
                    <a:pt x="287" y="1231"/>
                    <a:pt x="286" y="1232"/>
                  </a:cubicBezTo>
                  <a:cubicBezTo>
                    <a:pt x="286" y="1232"/>
                    <a:pt x="285" y="1233"/>
                    <a:pt x="285" y="1233"/>
                  </a:cubicBezTo>
                  <a:lnTo>
                    <a:pt x="287" y="1233"/>
                  </a:lnTo>
                  <a:close/>
                  <a:moveTo>
                    <a:pt x="396" y="1508"/>
                  </a:moveTo>
                  <a:cubicBezTo>
                    <a:pt x="389" y="1508"/>
                    <a:pt x="389" y="1508"/>
                    <a:pt x="389" y="1508"/>
                  </a:cubicBezTo>
                  <a:cubicBezTo>
                    <a:pt x="389" y="1521"/>
                    <a:pt x="385" y="1544"/>
                    <a:pt x="387" y="1548"/>
                  </a:cubicBezTo>
                  <a:cubicBezTo>
                    <a:pt x="396" y="1570"/>
                    <a:pt x="411" y="1574"/>
                    <a:pt x="417" y="1604"/>
                  </a:cubicBezTo>
                  <a:cubicBezTo>
                    <a:pt x="419" y="1602"/>
                    <a:pt x="418" y="1603"/>
                    <a:pt x="420" y="1599"/>
                  </a:cubicBezTo>
                  <a:cubicBezTo>
                    <a:pt x="422" y="1596"/>
                    <a:pt x="422" y="1588"/>
                    <a:pt x="422" y="1581"/>
                  </a:cubicBezTo>
                  <a:cubicBezTo>
                    <a:pt x="396" y="1568"/>
                    <a:pt x="395" y="1544"/>
                    <a:pt x="396" y="1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20"/>
            <p:cNvSpPr>
              <a:spLocks/>
            </p:cNvSpPr>
            <p:nvPr/>
          </p:nvSpPr>
          <p:spPr bwMode="auto">
            <a:xfrm>
              <a:off x="-60" y="-259"/>
              <a:ext cx="1644" cy="516"/>
            </a:xfrm>
            <a:custGeom>
              <a:avLst/>
              <a:gdLst>
                <a:gd name="T0" fmla="*/ 14 w 418"/>
                <a:gd name="T1" fmla="*/ 730 h 751"/>
                <a:gd name="T2" fmla="*/ 52 w 418"/>
                <a:gd name="T3" fmla="*/ 705 h 751"/>
                <a:gd name="T4" fmla="*/ 68 w 418"/>
                <a:gd name="T5" fmla="*/ 700 h 751"/>
                <a:gd name="T6" fmla="*/ 89 w 418"/>
                <a:gd name="T7" fmla="*/ 677 h 751"/>
                <a:gd name="T8" fmla="*/ 96 w 418"/>
                <a:gd name="T9" fmla="*/ 663 h 751"/>
                <a:gd name="T10" fmla="*/ 110 w 418"/>
                <a:gd name="T11" fmla="*/ 663 h 751"/>
                <a:gd name="T12" fmla="*/ 122 w 418"/>
                <a:gd name="T13" fmla="*/ 649 h 751"/>
                <a:gd name="T14" fmla="*/ 143 w 418"/>
                <a:gd name="T15" fmla="*/ 646 h 751"/>
                <a:gd name="T16" fmla="*/ 173 w 418"/>
                <a:gd name="T17" fmla="*/ 583 h 751"/>
                <a:gd name="T18" fmla="*/ 199 w 418"/>
                <a:gd name="T19" fmla="*/ 553 h 751"/>
                <a:gd name="T20" fmla="*/ 201 w 418"/>
                <a:gd name="T21" fmla="*/ 513 h 751"/>
                <a:gd name="T22" fmla="*/ 217 w 418"/>
                <a:gd name="T23" fmla="*/ 495 h 751"/>
                <a:gd name="T24" fmla="*/ 210 w 418"/>
                <a:gd name="T25" fmla="*/ 460 h 751"/>
                <a:gd name="T26" fmla="*/ 222 w 418"/>
                <a:gd name="T27" fmla="*/ 411 h 751"/>
                <a:gd name="T28" fmla="*/ 264 w 418"/>
                <a:gd name="T29" fmla="*/ 336 h 751"/>
                <a:gd name="T30" fmla="*/ 250 w 418"/>
                <a:gd name="T31" fmla="*/ 294 h 751"/>
                <a:gd name="T32" fmla="*/ 252 w 418"/>
                <a:gd name="T33" fmla="*/ 201 h 751"/>
                <a:gd name="T34" fmla="*/ 294 w 418"/>
                <a:gd name="T35" fmla="*/ 159 h 751"/>
                <a:gd name="T36" fmla="*/ 299 w 418"/>
                <a:gd name="T37" fmla="*/ 138 h 751"/>
                <a:gd name="T38" fmla="*/ 315 w 418"/>
                <a:gd name="T39" fmla="*/ 110 h 751"/>
                <a:gd name="T40" fmla="*/ 318 w 418"/>
                <a:gd name="T41" fmla="*/ 93 h 751"/>
                <a:gd name="T42" fmla="*/ 378 w 418"/>
                <a:gd name="T43" fmla="*/ 54 h 751"/>
                <a:gd name="T44" fmla="*/ 388 w 418"/>
                <a:gd name="T45" fmla="*/ 16 h 751"/>
                <a:gd name="T46" fmla="*/ 418 w 418"/>
                <a:gd name="T47" fmla="*/ 0 h 751"/>
                <a:gd name="T48" fmla="*/ 395 w 418"/>
                <a:gd name="T49" fmla="*/ 16 h 751"/>
                <a:gd name="T50" fmla="*/ 385 w 418"/>
                <a:gd name="T51" fmla="*/ 61 h 751"/>
                <a:gd name="T52" fmla="*/ 322 w 418"/>
                <a:gd name="T53" fmla="*/ 98 h 751"/>
                <a:gd name="T54" fmla="*/ 299 w 418"/>
                <a:gd name="T55" fmla="*/ 168 h 751"/>
                <a:gd name="T56" fmla="*/ 262 w 418"/>
                <a:gd name="T57" fmla="*/ 196 h 751"/>
                <a:gd name="T58" fmla="*/ 257 w 418"/>
                <a:gd name="T59" fmla="*/ 289 h 751"/>
                <a:gd name="T60" fmla="*/ 269 w 418"/>
                <a:gd name="T61" fmla="*/ 343 h 751"/>
                <a:gd name="T62" fmla="*/ 269 w 418"/>
                <a:gd name="T63" fmla="*/ 359 h 751"/>
                <a:gd name="T64" fmla="*/ 231 w 418"/>
                <a:gd name="T65" fmla="*/ 406 h 751"/>
                <a:gd name="T66" fmla="*/ 220 w 418"/>
                <a:gd name="T67" fmla="*/ 469 h 751"/>
                <a:gd name="T68" fmla="*/ 229 w 418"/>
                <a:gd name="T69" fmla="*/ 492 h 751"/>
                <a:gd name="T70" fmla="*/ 208 w 418"/>
                <a:gd name="T71" fmla="*/ 518 h 751"/>
                <a:gd name="T72" fmla="*/ 208 w 418"/>
                <a:gd name="T73" fmla="*/ 551 h 751"/>
                <a:gd name="T74" fmla="*/ 175 w 418"/>
                <a:gd name="T75" fmla="*/ 593 h 751"/>
                <a:gd name="T76" fmla="*/ 173 w 418"/>
                <a:gd name="T77" fmla="*/ 618 h 751"/>
                <a:gd name="T78" fmla="*/ 154 w 418"/>
                <a:gd name="T79" fmla="*/ 651 h 751"/>
                <a:gd name="T80" fmla="*/ 138 w 418"/>
                <a:gd name="T81" fmla="*/ 658 h 751"/>
                <a:gd name="T82" fmla="*/ 126 w 418"/>
                <a:gd name="T83" fmla="*/ 656 h 751"/>
                <a:gd name="T84" fmla="*/ 112 w 418"/>
                <a:gd name="T85" fmla="*/ 670 h 751"/>
                <a:gd name="T86" fmla="*/ 98 w 418"/>
                <a:gd name="T87" fmla="*/ 672 h 751"/>
                <a:gd name="T88" fmla="*/ 75 w 418"/>
                <a:gd name="T89" fmla="*/ 705 h 751"/>
                <a:gd name="T90" fmla="*/ 61 w 418"/>
                <a:gd name="T91" fmla="*/ 707 h 751"/>
                <a:gd name="T92" fmla="*/ 49 w 418"/>
                <a:gd name="T93" fmla="*/ 730 h 751"/>
                <a:gd name="T94" fmla="*/ 0 w 418"/>
                <a:gd name="T95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751">
                  <a:moveTo>
                    <a:pt x="14" y="730"/>
                  </a:moveTo>
                  <a:cubicBezTo>
                    <a:pt x="52" y="730"/>
                    <a:pt x="37" y="722"/>
                    <a:pt x="52" y="705"/>
                  </a:cubicBezTo>
                  <a:cubicBezTo>
                    <a:pt x="56" y="700"/>
                    <a:pt x="62" y="703"/>
                    <a:pt x="68" y="700"/>
                  </a:cubicBezTo>
                  <a:cubicBezTo>
                    <a:pt x="69" y="699"/>
                    <a:pt x="88" y="678"/>
                    <a:pt x="89" y="677"/>
                  </a:cubicBezTo>
                  <a:cubicBezTo>
                    <a:pt x="92" y="672"/>
                    <a:pt x="91" y="665"/>
                    <a:pt x="96" y="663"/>
                  </a:cubicBezTo>
                  <a:cubicBezTo>
                    <a:pt x="101" y="663"/>
                    <a:pt x="105" y="663"/>
                    <a:pt x="110" y="663"/>
                  </a:cubicBezTo>
                  <a:cubicBezTo>
                    <a:pt x="114" y="658"/>
                    <a:pt x="118" y="653"/>
                    <a:pt x="122" y="649"/>
                  </a:cubicBezTo>
                  <a:cubicBezTo>
                    <a:pt x="128" y="646"/>
                    <a:pt x="138" y="649"/>
                    <a:pt x="143" y="646"/>
                  </a:cubicBezTo>
                  <a:cubicBezTo>
                    <a:pt x="169" y="637"/>
                    <a:pt x="159" y="604"/>
                    <a:pt x="173" y="583"/>
                  </a:cubicBezTo>
                  <a:cubicBezTo>
                    <a:pt x="180" y="573"/>
                    <a:pt x="194" y="567"/>
                    <a:pt x="199" y="553"/>
                  </a:cubicBezTo>
                  <a:cubicBezTo>
                    <a:pt x="203" y="539"/>
                    <a:pt x="198" y="523"/>
                    <a:pt x="201" y="513"/>
                  </a:cubicBezTo>
                  <a:cubicBezTo>
                    <a:pt x="203" y="506"/>
                    <a:pt x="215" y="502"/>
                    <a:pt x="217" y="495"/>
                  </a:cubicBezTo>
                  <a:cubicBezTo>
                    <a:pt x="223" y="478"/>
                    <a:pt x="207" y="474"/>
                    <a:pt x="210" y="460"/>
                  </a:cubicBezTo>
                  <a:cubicBezTo>
                    <a:pt x="214" y="446"/>
                    <a:pt x="216" y="430"/>
                    <a:pt x="222" y="411"/>
                  </a:cubicBezTo>
                  <a:cubicBezTo>
                    <a:pt x="231" y="383"/>
                    <a:pt x="255" y="367"/>
                    <a:pt x="264" y="336"/>
                  </a:cubicBezTo>
                  <a:cubicBezTo>
                    <a:pt x="269" y="317"/>
                    <a:pt x="254" y="304"/>
                    <a:pt x="250" y="294"/>
                  </a:cubicBezTo>
                  <a:cubicBezTo>
                    <a:pt x="243" y="275"/>
                    <a:pt x="245" y="212"/>
                    <a:pt x="252" y="201"/>
                  </a:cubicBezTo>
                  <a:cubicBezTo>
                    <a:pt x="255" y="167"/>
                    <a:pt x="281" y="178"/>
                    <a:pt x="294" y="159"/>
                  </a:cubicBezTo>
                  <a:cubicBezTo>
                    <a:pt x="296" y="152"/>
                    <a:pt x="297" y="145"/>
                    <a:pt x="299" y="138"/>
                  </a:cubicBezTo>
                  <a:cubicBezTo>
                    <a:pt x="303" y="129"/>
                    <a:pt x="312" y="120"/>
                    <a:pt x="315" y="110"/>
                  </a:cubicBezTo>
                  <a:cubicBezTo>
                    <a:pt x="317" y="103"/>
                    <a:pt x="315" y="97"/>
                    <a:pt x="318" y="93"/>
                  </a:cubicBezTo>
                  <a:cubicBezTo>
                    <a:pt x="333" y="75"/>
                    <a:pt x="360" y="70"/>
                    <a:pt x="378" y="54"/>
                  </a:cubicBezTo>
                  <a:cubicBezTo>
                    <a:pt x="385" y="45"/>
                    <a:pt x="382" y="26"/>
                    <a:pt x="388" y="16"/>
                  </a:cubicBezTo>
                  <a:cubicBezTo>
                    <a:pt x="392" y="5"/>
                    <a:pt x="406" y="4"/>
                    <a:pt x="418" y="0"/>
                  </a:cubicBezTo>
                  <a:cubicBezTo>
                    <a:pt x="415" y="11"/>
                    <a:pt x="404" y="13"/>
                    <a:pt x="395" y="16"/>
                  </a:cubicBezTo>
                  <a:cubicBezTo>
                    <a:pt x="391" y="26"/>
                    <a:pt x="392" y="52"/>
                    <a:pt x="385" y="61"/>
                  </a:cubicBezTo>
                  <a:cubicBezTo>
                    <a:pt x="383" y="64"/>
                    <a:pt x="327" y="97"/>
                    <a:pt x="322" y="98"/>
                  </a:cubicBezTo>
                  <a:cubicBezTo>
                    <a:pt x="321" y="113"/>
                    <a:pt x="309" y="156"/>
                    <a:pt x="299" y="168"/>
                  </a:cubicBezTo>
                  <a:cubicBezTo>
                    <a:pt x="288" y="182"/>
                    <a:pt x="268" y="177"/>
                    <a:pt x="262" y="196"/>
                  </a:cubicBezTo>
                  <a:cubicBezTo>
                    <a:pt x="255" y="206"/>
                    <a:pt x="251" y="273"/>
                    <a:pt x="257" y="289"/>
                  </a:cubicBezTo>
                  <a:cubicBezTo>
                    <a:pt x="264" y="310"/>
                    <a:pt x="277" y="316"/>
                    <a:pt x="269" y="343"/>
                  </a:cubicBezTo>
                  <a:cubicBezTo>
                    <a:pt x="269" y="348"/>
                    <a:pt x="269" y="354"/>
                    <a:pt x="269" y="359"/>
                  </a:cubicBezTo>
                  <a:cubicBezTo>
                    <a:pt x="263" y="373"/>
                    <a:pt x="237" y="394"/>
                    <a:pt x="231" y="406"/>
                  </a:cubicBezTo>
                  <a:cubicBezTo>
                    <a:pt x="229" y="410"/>
                    <a:pt x="219" y="467"/>
                    <a:pt x="220" y="469"/>
                  </a:cubicBezTo>
                  <a:cubicBezTo>
                    <a:pt x="221" y="475"/>
                    <a:pt x="227" y="485"/>
                    <a:pt x="229" y="492"/>
                  </a:cubicBezTo>
                  <a:cubicBezTo>
                    <a:pt x="224" y="499"/>
                    <a:pt x="210" y="510"/>
                    <a:pt x="208" y="518"/>
                  </a:cubicBezTo>
                  <a:cubicBezTo>
                    <a:pt x="206" y="524"/>
                    <a:pt x="212" y="540"/>
                    <a:pt x="208" y="551"/>
                  </a:cubicBezTo>
                  <a:cubicBezTo>
                    <a:pt x="201" y="570"/>
                    <a:pt x="183" y="579"/>
                    <a:pt x="175" y="593"/>
                  </a:cubicBezTo>
                  <a:cubicBezTo>
                    <a:pt x="174" y="601"/>
                    <a:pt x="174" y="610"/>
                    <a:pt x="173" y="618"/>
                  </a:cubicBezTo>
                  <a:cubicBezTo>
                    <a:pt x="168" y="630"/>
                    <a:pt x="159" y="640"/>
                    <a:pt x="154" y="651"/>
                  </a:cubicBezTo>
                  <a:cubicBezTo>
                    <a:pt x="148" y="653"/>
                    <a:pt x="143" y="657"/>
                    <a:pt x="138" y="658"/>
                  </a:cubicBezTo>
                  <a:cubicBezTo>
                    <a:pt x="134" y="657"/>
                    <a:pt x="130" y="656"/>
                    <a:pt x="126" y="656"/>
                  </a:cubicBezTo>
                  <a:cubicBezTo>
                    <a:pt x="121" y="658"/>
                    <a:pt x="118" y="667"/>
                    <a:pt x="112" y="670"/>
                  </a:cubicBezTo>
                  <a:cubicBezTo>
                    <a:pt x="108" y="670"/>
                    <a:pt x="103" y="671"/>
                    <a:pt x="98" y="672"/>
                  </a:cubicBezTo>
                  <a:cubicBezTo>
                    <a:pt x="88" y="679"/>
                    <a:pt x="85" y="698"/>
                    <a:pt x="75" y="705"/>
                  </a:cubicBezTo>
                  <a:cubicBezTo>
                    <a:pt x="70" y="705"/>
                    <a:pt x="66" y="706"/>
                    <a:pt x="61" y="707"/>
                  </a:cubicBezTo>
                  <a:cubicBezTo>
                    <a:pt x="55" y="712"/>
                    <a:pt x="55" y="725"/>
                    <a:pt x="49" y="730"/>
                  </a:cubicBezTo>
                  <a:cubicBezTo>
                    <a:pt x="42" y="738"/>
                    <a:pt x="13" y="741"/>
                    <a:pt x="0" y="7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9" name="Group 18"/>
          <p:cNvGrpSpPr>
            <a:grpSpLocks noChangeAspect="1"/>
          </p:cNvGrpSpPr>
          <p:nvPr/>
        </p:nvGrpSpPr>
        <p:grpSpPr bwMode="auto">
          <a:xfrm rot="16200000">
            <a:off x="2127771" y="231707"/>
            <a:ext cx="2212180" cy="7928819"/>
            <a:chOff x="-60" y="-451"/>
            <a:chExt cx="4369" cy="1402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540" name="Freeform 19"/>
            <p:cNvSpPr>
              <a:spLocks noEditPoints="1"/>
            </p:cNvSpPr>
            <p:nvPr/>
          </p:nvSpPr>
          <p:spPr bwMode="auto">
            <a:xfrm>
              <a:off x="593" y="-451"/>
              <a:ext cx="3716" cy="1402"/>
            </a:xfrm>
            <a:custGeom>
              <a:avLst/>
              <a:gdLst>
                <a:gd name="T0" fmla="*/ 812 w 945"/>
                <a:gd name="T1" fmla="*/ 883 h 2042"/>
                <a:gd name="T2" fmla="*/ 581 w 945"/>
                <a:gd name="T3" fmla="*/ 361 h 2042"/>
                <a:gd name="T4" fmla="*/ 674 w 945"/>
                <a:gd name="T5" fmla="*/ 314 h 2042"/>
                <a:gd name="T6" fmla="*/ 763 w 945"/>
                <a:gd name="T7" fmla="*/ 407 h 2042"/>
                <a:gd name="T8" fmla="*/ 625 w 945"/>
                <a:gd name="T9" fmla="*/ 209 h 2042"/>
                <a:gd name="T10" fmla="*/ 470 w 945"/>
                <a:gd name="T11" fmla="*/ 0 h 2042"/>
                <a:gd name="T12" fmla="*/ 378 w 945"/>
                <a:gd name="T13" fmla="*/ 144 h 2042"/>
                <a:gd name="T14" fmla="*/ 252 w 945"/>
                <a:gd name="T15" fmla="*/ 286 h 2042"/>
                <a:gd name="T16" fmla="*/ 336 w 945"/>
                <a:gd name="T17" fmla="*/ 426 h 2042"/>
                <a:gd name="T18" fmla="*/ 233 w 945"/>
                <a:gd name="T19" fmla="*/ 571 h 2042"/>
                <a:gd name="T20" fmla="*/ 7 w 945"/>
                <a:gd name="T21" fmla="*/ 760 h 2042"/>
                <a:gd name="T22" fmla="*/ 203 w 945"/>
                <a:gd name="T23" fmla="*/ 867 h 2042"/>
                <a:gd name="T24" fmla="*/ 268 w 945"/>
                <a:gd name="T25" fmla="*/ 771 h 2042"/>
                <a:gd name="T26" fmla="*/ 179 w 945"/>
                <a:gd name="T27" fmla="*/ 1207 h 2042"/>
                <a:gd name="T28" fmla="*/ 0 w 945"/>
                <a:gd name="T29" fmla="*/ 1546 h 2042"/>
                <a:gd name="T30" fmla="*/ 11 w 945"/>
                <a:gd name="T31" fmla="*/ 1770 h 2042"/>
                <a:gd name="T32" fmla="*/ 46 w 945"/>
                <a:gd name="T33" fmla="*/ 1693 h 2042"/>
                <a:gd name="T34" fmla="*/ 200 w 945"/>
                <a:gd name="T35" fmla="*/ 1280 h 2042"/>
                <a:gd name="T36" fmla="*/ 238 w 945"/>
                <a:gd name="T37" fmla="*/ 1464 h 2042"/>
                <a:gd name="T38" fmla="*/ 102 w 945"/>
                <a:gd name="T39" fmla="*/ 1695 h 2042"/>
                <a:gd name="T40" fmla="*/ 270 w 945"/>
                <a:gd name="T41" fmla="*/ 1692 h 2042"/>
                <a:gd name="T42" fmla="*/ 300 w 945"/>
                <a:gd name="T43" fmla="*/ 1721 h 2042"/>
                <a:gd name="T44" fmla="*/ 291 w 945"/>
                <a:gd name="T45" fmla="*/ 1499 h 2042"/>
                <a:gd name="T46" fmla="*/ 284 w 945"/>
                <a:gd name="T47" fmla="*/ 1303 h 2042"/>
                <a:gd name="T48" fmla="*/ 312 w 945"/>
                <a:gd name="T49" fmla="*/ 1079 h 2042"/>
                <a:gd name="T50" fmla="*/ 371 w 945"/>
                <a:gd name="T51" fmla="*/ 1060 h 2042"/>
                <a:gd name="T52" fmla="*/ 385 w 945"/>
                <a:gd name="T53" fmla="*/ 1450 h 2042"/>
                <a:gd name="T54" fmla="*/ 469 w 945"/>
                <a:gd name="T55" fmla="*/ 1212 h 2042"/>
                <a:gd name="T56" fmla="*/ 546 w 945"/>
                <a:gd name="T57" fmla="*/ 1210 h 2042"/>
                <a:gd name="T58" fmla="*/ 303 w 945"/>
                <a:gd name="T59" fmla="*/ 855 h 2042"/>
                <a:gd name="T60" fmla="*/ 343 w 945"/>
                <a:gd name="T61" fmla="*/ 645 h 2042"/>
                <a:gd name="T62" fmla="*/ 469 w 945"/>
                <a:gd name="T63" fmla="*/ 594 h 2042"/>
                <a:gd name="T64" fmla="*/ 585 w 945"/>
                <a:gd name="T65" fmla="*/ 659 h 2042"/>
                <a:gd name="T66" fmla="*/ 749 w 945"/>
                <a:gd name="T67" fmla="*/ 874 h 2042"/>
                <a:gd name="T68" fmla="*/ 700 w 945"/>
                <a:gd name="T69" fmla="*/ 792 h 2042"/>
                <a:gd name="T70" fmla="*/ 592 w 945"/>
                <a:gd name="T71" fmla="*/ 615 h 2042"/>
                <a:gd name="T72" fmla="*/ 632 w 945"/>
                <a:gd name="T73" fmla="*/ 725 h 2042"/>
                <a:gd name="T74" fmla="*/ 725 w 945"/>
                <a:gd name="T75" fmla="*/ 755 h 2042"/>
                <a:gd name="T76" fmla="*/ 837 w 945"/>
                <a:gd name="T77" fmla="*/ 949 h 2042"/>
                <a:gd name="T78" fmla="*/ 938 w 945"/>
                <a:gd name="T79" fmla="*/ 1196 h 2042"/>
                <a:gd name="T80" fmla="*/ 686 w 945"/>
                <a:gd name="T81" fmla="*/ 326 h 2042"/>
                <a:gd name="T82" fmla="*/ 28 w 945"/>
                <a:gd name="T83" fmla="*/ 1837 h 2042"/>
                <a:gd name="T84" fmla="*/ 254 w 945"/>
                <a:gd name="T85" fmla="*/ 1179 h 2042"/>
                <a:gd name="T86" fmla="*/ 242 w 945"/>
                <a:gd name="T87" fmla="*/ 589 h 2042"/>
                <a:gd name="T88" fmla="*/ 266 w 945"/>
                <a:gd name="T89" fmla="*/ 755 h 2042"/>
                <a:gd name="T90" fmla="*/ 324 w 945"/>
                <a:gd name="T91" fmla="*/ 606 h 2042"/>
                <a:gd name="T92" fmla="*/ 336 w 945"/>
                <a:gd name="T93" fmla="*/ 526 h 2042"/>
                <a:gd name="T94" fmla="*/ 550 w 945"/>
                <a:gd name="T95" fmla="*/ 104 h 2042"/>
                <a:gd name="T96" fmla="*/ 385 w 945"/>
                <a:gd name="T97" fmla="*/ 475 h 2042"/>
                <a:gd name="T98" fmla="*/ 403 w 945"/>
                <a:gd name="T99" fmla="*/ 496 h 2042"/>
                <a:gd name="T100" fmla="*/ 389 w 945"/>
                <a:gd name="T101" fmla="*/ 438 h 2042"/>
                <a:gd name="T102" fmla="*/ 389 w 945"/>
                <a:gd name="T103" fmla="*/ 258 h 2042"/>
                <a:gd name="T104" fmla="*/ 459 w 945"/>
                <a:gd name="T105" fmla="*/ 123 h 2042"/>
                <a:gd name="T106" fmla="*/ 548 w 945"/>
                <a:gd name="T107" fmla="*/ 433 h 2042"/>
                <a:gd name="T108" fmla="*/ 555 w 945"/>
                <a:gd name="T109" fmla="*/ 461 h 2042"/>
                <a:gd name="T110" fmla="*/ 492 w 945"/>
                <a:gd name="T111" fmla="*/ 669 h 2042"/>
                <a:gd name="T112" fmla="*/ 469 w 945"/>
                <a:gd name="T113" fmla="*/ 676 h 2042"/>
                <a:gd name="T114" fmla="*/ 807 w 945"/>
                <a:gd name="T115" fmla="*/ 976 h 2042"/>
                <a:gd name="T116" fmla="*/ 945 w 945"/>
                <a:gd name="T117" fmla="*/ 1217 h 2042"/>
                <a:gd name="T118" fmla="*/ 420 w 945"/>
                <a:gd name="T119" fmla="*/ 1599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" h="2042">
                  <a:moveTo>
                    <a:pt x="938" y="1184"/>
                  </a:moveTo>
                  <a:cubicBezTo>
                    <a:pt x="940" y="1174"/>
                    <a:pt x="945" y="1138"/>
                    <a:pt x="942" y="1126"/>
                  </a:cubicBezTo>
                  <a:cubicBezTo>
                    <a:pt x="938" y="1109"/>
                    <a:pt x="934" y="1113"/>
                    <a:pt x="940" y="1093"/>
                  </a:cubicBezTo>
                  <a:cubicBezTo>
                    <a:pt x="932" y="1087"/>
                    <a:pt x="931" y="1076"/>
                    <a:pt x="924" y="1070"/>
                  </a:cubicBezTo>
                  <a:cubicBezTo>
                    <a:pt x="907" y="1057"/>
                    <a:pt x="891" y="1048"/>
                    <a:pt x="877" y="1032"/>
                  </a:cubicBezTo>
                  <a:cubicBezTo>
                    <a:pt x="867" y="1022"/>
                    <a:pt x="870" y="1009"/>
                    <a:pt x="851" y="1007"/>
                  </a:cubicBezTo>
                  <a:cubicBezTo>
                    <a:pt x="850" y="998"/>
                    <a:pt x="844" y="996"/>
                    <a:pt x="847" y="986"/>
                  </a:cubicBezTo>
                  <a:cubicBezTo>
                    <a:pt x="848" y="979"/>
                    <a:pt x="857" y="973"/>
                    <a:pt x="854" y="963"/>
                  </a:cubicBezTo>
                  <a:cubicBezTo>
                    <a:pt x="852" y="959"/>
                    <a:pt x="846" y="952"/>
                    <a:pt x="844" y="949"/>
                  </a:cubicBezTo>
                  <a:cubicBezTo>
                    <a:pt x="844" y="932"/>
                    <a:pt x="844" y="932"/>
                    <a:pt x="844" y="932"/>
                  </a:cubicBezTo>
                  <a:cubicBezTo>
                    <a:pt x="842" y="927"/>
                    <a:pt x="832" y="923"/>
                    <a:pt x="830" y="918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4" y="897"/>
                    <a:pt x="818" y="895"/>
                    <a:pt x="812" y="893"/>
                  </a:cubicBezTo>
                  <a:cubicBezTo>
                    <a:pt x="812" y="883"/>
                    <a:pt x="812" y="883"/>
                    <a:pt x="812" y="883"/>
                  </a:cubicBezTo>
                  <a:cubicBezTo>
                    <a:pt x="808" y="878"/>
                    <a:pt x="798" y="872"/>
                    <a:pt x="795" y="867"/>
                  </a:cubicBezTo>
                  <a:cubicBezTo>
                    <a:pt x="789" y="854"/>
                    <a:pt x="794" y="842"/>
                    <a:pt x="786" y="832"/>
                  </a:cubicBezTo>
                  <a:cubicBezTo>
                    <a:pt x="781" y="826"/>
                    <a:pt x="771" y="823"/>
                    <a:pt x="765" y="818"/>
                  </a:cubicBezTo>
                  <a:cubicBezTo>
                    <a:pt x="763" y="796"/>
                    <a:pt x="739" y="776"/>
                    <a:pt x="737" y="748"/>
                  </a:cubicBezTo>
                  <a:cubicBezTo>
                    <a:pt x="722" y="745"/>
                    <a:pt x="661" y="711"/>
                    <a:pt x="653" y="701"/>
                  </a:cubicBezTo>
                  <a:cubicBezTo>
                    <a:pt x="647" y="693"/>
                    <a:pt x="649" y="676"/>
                    <a:pt x="644" y="666"/>
                  </a:cubicBezTo>
                  <a:cubicBezTo>
                    <a:pt x="637" y="655"/>
                    <a:pt x="622" y="649"/>
                    <a:pt x="616" y="638"/>
                  </a:cubicBezTo>
                  <a:cubicBezTo>
                    <a:pt x="609" y="626"/>
                    <a:pt x="619" y="615"/>
                    <a:pt x="616" y="603"/>
                  </a:cubicBezTo>
                  <a:cubicBezTo>
                    <a:pt x="613" y="595"/>
                    <a:pt x="602" y="590"/>
                    <a:pt x="599" y="582"/>
                  </a:cubicBezTo>
                  <a:cubicBezTo>
                    <a:pt x="599" y="568"/>
                    <a:pt x="598" y="554"/>
                    <a:pt x="597" y="540"/>
                  </a:cubicBezTo>
                  <a:cubicBezTo>
                    <a:pt x="594" y="532"/>
                    <a:pt x="588" y="520"/>
                    <a:pt x="585" y="510"/>
                  </a:cubicBezTo>
                  <a:cubicBezTo>
                    <a:pt x="565" y="502"/>
                    <a:pt x="561" y="500"/>
                    <a:pt x="562" y="470"/>
                  </a:cubicBezTo>
                  <a:cubicBezTo>
                    <a:pt x="580" y="447"/>
                    <a:pt x="560" y="415"/>
                    <a:pt x="567" y="391"/>
                  </a:cubicBezTo>
                  <a:cubicBezTo>
                    <a:pt x="570" y="379"/>
                    <a:pt x="579" y="377"/>
                    <a:pt x="581" y="361"/>
                  </a:cubicBezTo>
                  <a:cubicBezTo>
                    <a:pt x="578" y="357"/>
                    <a:pt x="577" y="356"/>
                    <a:pt x="576" y="351"/>
                  </a:cubicBezTo>
                  <a:cubicBezTo>
                    <a:pt x="574" y="351"/>
                    <a:pt x="574" y="351"/>
                    <a:pt x="574" y="351"/>
                  </a:cubicBezTo>
                  <a:cubicBezTo>
                    <a:pt x="573" y="356"/>
                    <a:pt x="573" y="356"/>
                    <a:pt x="571" y="358"/>
                  </a:cubicBezTo>
                  <a:cubicBezTo>
                    <a:pt x="571" y="342"/>
                    <a:pt x="571" y="342"/>
                    <a:pt x="571" y="342"/>
                  </a:cubicBezTo>
                  <a:cubicBezTo>
                    <a:pt x="577" y="335"/>
                    <a:pt x="588" y="304"/>
                    <a:pt x="590" y="295"/>
                  </a:cubicBezTo>
                  <a:cubicBezTo>
                    <a:pt x="596" y="295"/>
                    <a:pt x="601" y="295"/>
                    <a:pt x="604" y="293"/>
                  </a:cubicBezTo>
                  <a:cubicBezTo>
                    <a:pt x="592" y="289"/>
                    <a:pt x="595" y="277"/>
                    <a:pt x="595" y="267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604" y="277"/>
                    <a:pt x="604" y="277"/>
                    <a:pt x="604" y="277"/>
                  </a:cubicBezTo>
                  <a:cubicBezTo>
                    <a:pt x="612" y="275"/>
                    <a:pt x="608" y="278"/>
                    <a:pt x="611" y="272"/>
                  </a:cubicBezTo>
                  <a:cubicBezTo>
                    <a:pt x="608" y="268"/>
                    <a:pt x="606" y="263"/>
                    <a:pt x="604" y="258"/>
                  </a:cubicBezTo>
                  <a:cubicBezTo>
                    <a:pt x="610" y="257"/>
                    <a:pt x="616" y="256"/>
                    <a:pt x="623" y="256"/>
                  </a:cubicBezTo>
                  <a:cubicBezTo>
                    <a:pt x="627" y="276"/>
                    <a:pt x="641" y="297"/>
                    <a:pt x="651" y="314"/>
                  </a:cubicBezTo>
                  <a:cubicBezTo>
                    <a:pt x="659" y="312"/>
                    <a:pt x="665" y="312"/>
                    <a:pt x="674" y="314"/>
                  </a:cubicBezTo>
                  <a:cubicBezTo>
                    <a:pt x="675" y="320"/>
                    <a:pt x="676" y="326"/>
                    <a:pt x="676" y="333"/>
                  </a:cubicBezTo>
                  <a:cubicBezTo>
                    <a:pt x="671" y="332"/>
                    <a:pt x="665" y="331"/>
                    <a:pt x="660" y="330"/>
                  </a:cubicBezTo>
                  <a:cubicBezTo>
                    <a:pt x="655" y="322"/>
                    <a:pt x="619" y="282"/>
                    <a:pt x="611" y="277"/>
                  </a:cubicBezTo>
                  <a:cubicBezTo>
                    <a:pt x="611" y="284"/>
                    <a:pt x="611" y="284"/>
                    <a:pt x="611" y="284"/>
                  </a:cubicBezTo>
                  <a:cubicBezTo>
                    <a:pt x="620" y="290"/>
                    <a:pt x="621" y="303"/>
                    <a:pt x="627" y="312"/>
                  </a:cubicBezTo>
                  <a:cubicBezTo>
                    <a:pt x="637" y="324"/>
                    <a:pt x="657" y="330"/>
                    <a:pt x="667" y="342"/>
                  </a:cubicBezTo>
                  <a:cubicBezTo>
                    <a:pt x="671" y="339"/>
                    <a:pt x="669" y="339"/>
                    <a:pt x="676" y="337"/>
                  </a:cubicBezTo>
                  <a:cubicBezTo>
                    <a:pt x="680" y="346"/>
                    <a:pt x="690" y="358"/>
                    <a:pt x="693" y="365"/>
                  </a:cubicBezTo>
                  <a:cubicBezTo>
                    <a:pt x="696" y="376"/>
                    <a:pt x="689" y="381"/>
                    <a:pt x="688" y="391"/>
                  </a:cubicBezTo>
                  <a:cubicBezTo>
                    <a:pt x="692" y="394"/>
                    <a:pt x="693" y="396"/>
                    <a:pt x="695" y="400"/>
                  </a:cubicBezTo>
                  <a:cubicBezTo>
                    <a:pt x="722" y="403"/>
                    <a:pt x="728" y="405"/>
                    <a:pt x="751" y="405"/>
                  </a:cubicBezTo>
                  <a:cubicBezTo>
                    <a:pt x="753" y="414"/>
                    <a:pt x="767" y="419"/>
                    <a:pt x="772" y="417"/>
                  </a:cubicBezTo>
                  <a:cubicBezTo>
                    <a:pt x="779" y="414"/>
                    <a:pt x="779" y="414"/>
                    <a:pt x="781" y="407"/>
                  </a:cubicBezTo>
                  <a:cubicBezTo>
                    <a:pt x="773" y="409"/>
                    <a:pt x="771" y="409"/>
                    <a:pt x="763" y="407"/>
                  </a:cubicBezTo>
                  <a:cubicBezTo>
                    <a:pt x="760" y="402"/>
                    <a:pt x="759" y="403"/>
                    <a:pt x="758" y="396"/>
                  </a:cubicBezTo>
                  <a:cubicBezTo>
                    <a:pt x="764" y="395"/>
                    <a:pt x="761" y="397"/>
                    <a:pt x="763" y="391"/>
                  </a:cubicBezTo>
                  <a:cubicBezTo>
                    <a:pt x="758" y="388"/>
                    <a:pt x="759" y="386"/>
                    <a:pt x="753" y="384"/>
                  </a:cubicBezTo>
                  <a:cubicBezTo>
                    <a:pt x="748" y="388"/>
                    <a:pt x="742" y="390"/>
                    <a:pt x="732" y="391"/>
                  </a:cubicBezTo>
                  <a:cubicBezTo>
                    <a:pt x="721" y="376"/>
                    <a:pt x="706" y="380"/>
                    <a:pt x="702" y="354"/>
                  </a:cubicBezTo>
                  <a:cubicBezTo>
                    <a:pt x="720" y="353"/>
                    <a:pt x="725" y="354"/>
                    <a:pt x="739" y="356"/>
                  </a:cubicBezTo>
                  <a:cubicBezTo>
                    <a:pt x="739" y="351"/>
                    <a:pt x="739" y="351"/>
                    <a:pt x="739" y="351"/>
                  </a:cubicBezTo>
                  <a:cubicBezTo>
                    <a:pt x="725" y="348"/>
                    <a:pt x="707" y="343"/>
                    <a:pt x="695" y="351"/>
                  </a:cubicBezTo>
                  <a:cubicBezTo>
                    <a:pt x="694" y="335"/>
                    <a:pt x="699" y="328"/>
                    <a:pt x="697" y="309"/>
                  </a:cubicBezTo>
                  <a:cubicBezTo>
                    <a:pt x="669" y="301"/>
                    <a:pt x="691" y="291"/>
                    <a:pt x="679" y="274"/>
                  </a:cubicBezTo>
                  <a:cubicBezTo>
                    <a:pt x="673" y="266"/>
                    <a:pt x="661" y="252"/>
                    <a:pt x="653" y="246"/>
                  </a:cubicBezTo>
                  <a:cubicBezTo>
                    <a:pt x="649" y="243"/>
                    <a:pt x="642" y="243"/>
                    <a:pt x="639" y="239"/>
                  </a:cubicBezTo>
                  <a:cubicBezTo>
                    <a:pt x="636" y="235"/>
                    <a:pt x="629" y="227"/>
                    <a:pt x="627" y="223"/>
                  </a:cubicBezTo>
                  <a:cubicBezTo>
                    <a:pt x="627" y="218"/>
                    <a:pt x="626" y="214"/>
                    <a:pt x="625" y="209"/>
                  </a:cubicBezTo>
                  <a:cubicBezTo>
                    <a:pt x="619" y="202"/>
                    <a:pt x="606" y="201"/>
                    <a:pt x="599" y="195"/>
                  </a:cubicBezTo>
                  <a:cubicBezTo>
                    <a:pt x="595" y="190"/>
                    <a:pt x="587" y="168"/>
                    <a:pt x="585" y="160"/>
                  </a:cubicBezTo>
                  <a:cubicBezTo>
                    <a:pt x="576" y="160"/>
                    <a:pt x="575" y="161"/>
                    <a:pt x="571" y="155"/>
                  </a:cubicBezTo>
                  <a:cubicBezTo>
                    <a:pt x="555" y="138"/>
                    <a:pt x="563" y="121"/>
                    <a:pt x="564" y="99"/>
                  </a:cubicBezTo>
                  <a:cubicBezTo>
                    <a:pt x="551" y="92"/>
                    <a:pt x="539" y="85"/>
                    <a:pt x="539" y="64"/>
                  </a:cubicBezTo>
                  <a:cubicBezTo>
                    <a:pt x="547" y="59"/>
                    <a:pt x="554" y="47"/>
                    <a:pt x="557" y="36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61" y="12"/>
                    <a:pt x="572" y="6"/>
                    <a:pt x="577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63" y="6"/>
                    <a:pt x="553" y="12"/>
                    <a:pt x="550" y="18"/>
                  </a:cubicBezTo>
                  <a:cubicBezTo>
                    <a:pt x="542" y="35"/>
                    <a:pt x="555" y="52"/>
                    <a:pt x="529" y="57"/>
                  </a:cubicBezTo>
                  <a:cubicBezTo>
                    <a:pt x="523" y="48"/>
                    <a:pt x="511" y="46"/>
                    <a:pt x="506" y="36"/>
                  </a:cubicBezTo>
                  <a:cubicBezTo>
                    <a:pt x="502" y="31"/>
                    <a:pt x="499" y="8"/>
                    <a:pt x="497" y="0"/>
                  </a:cubicBezTo>
                  <a:cubicBezTo>
                    <a:pt x="485" y="0"/>
                    <a:pt x="470" y="0"/>
                    <a:pt x="470" y="0"/>
                  </a:cubicBezTo>
                  <a:cubicBezTo>
                    <a:pt x="495" y="11"/>
                    <a:pt x="485" y="29"/>
                    <a:pt x="497" y="46"/>
                  </a:cubicBezTo>
                  <a:cubicBezTo>
                    <a:pt x="503" y="49"/>
                    <a:pt x="509" y="53"/>
                    <a:pt x="515" y="57"/>
                  </a:cubicBezTo>
                  <a:cubicBezTo>
                    <a:pt x="527" y="74"/>
                    <a:pt x="533" y="104"/>
                    <a:pt x="534" y="130"/>
                  </a:cubicBezTo>
                  <a:cubicBezTo>
                    <a:pt x="528" y="133"/>
                    <a:pt x="526" y="134"/>
                    <a:pt x="515" y="134"/>
                  </a:cubicBezTo>
                  <a:cubicBezTo>
                    <a:pt x="509" y="128"/>
                    <a:pt x="496" y="121"/>
                    <a:pt x="487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48" y="108"/>
                    <a:pt x="419" y="79"/>
                    <a:pt x="401" y="62"/>
                  </a:cubicBezTo>
                  <a:cubicBezTo>
                    <a:pt x="400" y="39"/>
                    <a:pt x="398" y="23"/>
                    <a:pt x="400" y="0"/>
                  </a:cubicBezTo>
                  <a:cubicBezTo>
                    <a:pt x="400" y="0"/>
                    <a:pt x="379" y="0"/>
                    <a:pt x="371" y="0"/>
                  </a:cubicBezTo>
                  <a:cubicBezTo>
                    <a:pt x="368" y="9"/>
                    <a:pt x="363" y="17"/>
                    <a:pt x="359" y="25"/>
                  </a:cubicBezTo>
                  <a:cubicBezTo>
                    <a:pt x="369" y="36"/>
                    <a:pt x="360" y="44"/>
                    <a:pt x="366" y="64"/>
                  </a:cubicBezTo>
                  <a:cubicBezTo>
                    <a:pt x="370" y="76"/>
                    <a:pt x="382" y="85"/>
                    <a:pt x="387" y="95"/>
                  </a:cubicBezTo>
                  <a:cubicBezTo>
                    <a:pt x="391" y="104"/>
                    <a:pt x="387" y="128"/>
                    <a:pt x="385" y="141"/>
                  </a:cubicBezTo>
                  <a:cubicBezTo>
                    <a:pt x="382" y="142"/>
                    <a:pt x="380" y="143"/>
                    <a:pt x="378" y="144"/>
                  </a:cubicBezTo>
                  <a:cubicBezTo>
                    <a:pt x="368" y="149"/>
                    <a:pt x="351" y="140"/>
                    <a:pt x="338" y="141"/>
                  </a:cubicBezTo>
                  <a:cubicBezTo>
                    <a:pt x="338" y="133"/>
                    <a:pt x="339" y="121"/>
                    <a:pt x="336" y="116"/>
                  </a:cubicBezTo>
                  <a:cubicBezTo>
                    <a:pt x="334" y="138"/>
                    <a:pt x="333" y="161"/>
                    <a:pt x="331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4" y="191"/>
                    <a:pt x="311" y="192"/>
                    <a:pt x="310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6" y="197"/>
                    <a:pt x="315" y="197"/>
                    <a:pt x="322" y="195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18" y="207"/>
                    <a:pt x="319" y="221"/>
                    <a:pt x="319" y="230"/>
                  </a:cubicBezTo>
                  <a:cubicBezTo>
                    <a:pt x="310" y="235"/>
                    <a:pt x="300" y="244"/>
                    <a:pt x="298" y="258"/>
                  </a:cubicBezTo>
                  <a:cubicBezTo>
                    <a:pt x="288" y="259"/>
                    <a:pt x="278" y="259"/>
                    <a:pt x="268" y="260"/>
                  </a:cubicBezTo>
                  <a:cubicBezTo>
                    <a:pt x="261" y="272"/>
                    <a:pt x="251" y="278"/>
                    <a:pt x="235" y="281"/>
                  </a:cubicBezTo>
                  <a:cubicBezTo>
                    <a:pt x="237" y="284"/>
                    <a:pt x="235" y="281"/>
                    <a:pt x="238" y="284"/>
                  </a:cubicBezTo>
                  <a:cubicBezTo>
                    <a:pt x="241" y="286"/>
                    <a:pt x="245" y="286"/>
                    <a:pt x="252" y="286"/>
                  </a:cubicBezTo>
                  <a:cubicBezTo>
                    <a:pt x="263" y="268"/>
                    <a:pt x="275" y="267"/>
                    <a:pt x="301" y="270"/>
                  </a:cubicBezTo>
                  <a:cubicBezTo>
                    <a:pt x="303" y="265"/>
                    <a:pt x="307" y="257"/>
                    <a:pt x="310" y="253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13" y="262"/>
                    <a:pt x="313" y="269"/>
                    <a:pt x="312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0"/>
                    <a:pt x="319" y="258"/>
                    <a:pt x="322" y="253"/>
                  </a:cubicBezTo>
                  <a:cubicBezTo>
                    <a:pt x="324" y="250"/>
                    <a:pt x="328" y="248"/>
                    <a:pt x="331" y="246"/>
                  </a:cubicBezTo>
                  <a:cubicBezTo>
                    <a:pt x="331" y="251"/>
                    <a:pt x="331" y="251"/>
                    <a:pt x="331" y="251"/>
                  </a:cubicBezTo>
                  <a:cubicBezTo>
                    <a:pt x="312" y="276"/>
                    <a:pt x="327" y="352"/>
                    <a:pt x="333" y="368"/>
                  </a:cubicBezTo>
                  <a:cubicBezTo>
                    <a:pt x="341" y="385"/>
                    <a:pt x="329" y="395"/>
                    <a:pt x="347" y="405"/>
                  </a:cubicBezTo>
                  <a:cubicBezTo>
                    <a:pt x="347" y="407"/>
                    <a:pt x="347" y="407"/>
                    <a:pt x="347" y="407"/>
                  </a:cubicBezTo>
                  <a:cubicBezTo>
                    <a:pt x="339" y="408"/>
                    <a:pt x="341" y="406"/>
                    <a:pt x="338" y="412"/>
                  </a:cubicBezTo>
                  <a:cubicBezTo>
                    <a:pt x="345" y="419"/>
                    <a:pt x="340" y="418"/>
                    <a:pt x="336" y="426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8" y="442"/>
                    <a:pt x="338" y="442"/>
                    <a:pt x="338" y="442"/>
                  </a:cubicBezTo>
                  <a:cubicBezTo>
                    <a:pt x="336" y="440"/>
                    <a:pt x="335" y="437"/>
                    <a:pt x="333" y="435"/>
                  </a:cubicBezTo>
                  <a:cubicBezTo>
                    <a:pt x="333" y="443"/>
                    <a:pt x="332" y="446"/>
                    <a:pt x="331" y="452"/>
                  </a:cubicBezTo>
                  <a:cubicBezTo>
                    <a:pt x="321" y="452"/>
                    <a:pt x="320" y="451"/>
                    <a:pt x="317" y="459"/>
                  </a:cubicBezTo>
                  <a:cubicBezTo>
                    <a:pt x="309" y="473"/>
                    <a:pt x="330" y="477"/>
                    <a:pt x="324" y="496"/>
                  </a:cubicBezTo>
                  <a:cubicBezTo>
                    <a:pt x="322" y="497"/>
                    <a:pt x="321" y="497"/>
                    <a:pt x="319" y="498"/>
                  </a:cubicBezTo>
                  <a:cubicBezTo>
                    <a:pt x="320" y="505"/>
                    <a:pt x="321" y="512"/>
                    <a:pt x="322" y="519"/>
                  </a:cubicBezTo>
                  <a:cubicBezTo>
                    <a:pt x="319" y="526"/>
                    <a:pt x="309" y="528"/>
                    <a:pt x="305" y="533"/>
                  </a:cubicBezTo>
                  <a:cubicBezTo>
                    <a:pt x="303" y="537"/>
                    <a:pt x="304" y="547"/>
                    <a:pt x="303" y="550"/>
                  </a:cubicBezTo>
                  <a:cubicBezTo>
                    <a:pt x="282" y="549"/>
                    <a:pt x="276" y="575"/>
                    <a:pt x="252" y="580"/>
                  </a:cubicBezTo>
                  <a:cubicBezTo>
                    <a:pt x="247" y="575"/>
                    <a:pt x="243" y="572"/>
                    <a:pt x="233" y="571"/>
                  </a:cubicBezTo>
                  <a:cubicBezTo>
                    <a:pt x="230" y="575"/>
                    <a:pt x="230" y="575"/>
                    <a:pt x="228" y="582"/>
                  </a:cubicBezTo>
                  <a:cubicBezTo>
                    <a:pt x="233" y="590"/>
                    <a:pt x="229" y="630"/>
                    <a:pt x="228" y="648"/>
                  </a:cubicBezTo>
                  <a:cubicBezTo>
                    <a:pt x="226" y="650"/>
                    <a:pt x="228" y="647"/>
                    <a:pt x="226" y="650"/>
                  </a:cubicBezTo>
                  <a:cubicBezTo>
                    <a:pt x="200" y="650"/>
                    <a:pt x="192" y="684"/>
                    <a:pt x="170" y="694"/>
                  </a:cubicBezTo>
                  <a:cubicBezTo>
                    <a:pt x="163" y="698"/>
                    <a:pt x="134" y="710"/>
                    <a:pt x="130" y="711"/>
                  </a:cubicBezTo>
                  <a:cubicBezTo>
                    <a:pt x="123" y="712"/>
                    <a:pt x="126" y="707"/>
                    <a:pt x="123" y="706"/>
                  </a:cubicBezTo>
                  <a:cubicBezTo>
                    <a:pt x="116" y="703"/>
                    <a:pt x="113" y="710"/>
                    <a:pt x="109" y="711"/>
                  </a:cubicBezTo>
                  <a:cubicBezTo>
                    <a:pt x="95" y="715"/>
                    <a:pt x="84" y="705"/>
                    <a:pt x="74" y="711"/>
                  </a:cubicBezTo>
                  <a:cubicBezTo>
                    <a:pt x="74" y="713"/>
                    <a:pt x="73" y="715"/>
                    <a:pt x="72" y="718"/>
                  </a:cubicBezTo>
                  <a:cubicBezTo>
                    <a:pt x="69" y="718"/>
                    <a:pt x="66" y="719"/>
                    <a:pt x="63" y="720"/>
                  </a:cubicBezTo>
                  <a:cubicBezTo>
                    <a:pt x="56" y="726"/>
                    <a:pt x="51" y="738"/>
                    <a:pt x="44" y="743"/>
                  </a:cubicBezTo>
                  <a:cubicBezTo>
                    <a:pt x="36" y="749"/>
                    <a:pt x="12" y="750"/>
                    <a:pt x="0" y="755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7" y="760"/>
                    <a:pt x="7" y="760"/>
                    <a:pt x="7" y="760"/>
                  </a:cubicBezTo>
                  <a:cubicBezTo>
                    <a:pt x="21" y="751"/>
                    <a:pt x="42" y="754"/>
                    <a:pt x="53" y="743"/>
                  </a:cubicBezTo>
                  <a:cubicBezTo>
                    <a:pt x="62" y="734"/>
                    <a:pt x="70" y="719"/>
                    <a:pt x="84" y="715"/>
                  </a:cubicBezTo>
                  <a:cubicBezTo>
                    <a:pt x="87" y="714"/>
                    <a:pt x="100" y="719"/>
                    <a:pt x="107" y="718"/>
                  </a:cubicBezTo>
                  <a:cubicBezTo>
                    <a:pt x="114" y="713"/>
                    <a:pt x="114" y="713"/>
                    <a:pt x="114" y="713"/>
                  </a:cubicBezTo>
                  <a:cubicBezTo>
                    <a:pt x="119" y="712"/>
                    <a:pt x="133" y="718"/>
                    <a:pt x="142" y="715"/>
                  </a:cubicBezTo>
                  <a:cubicBezTo>
                    <a:pt x="149" y="713"/>
                    <a:pt x="158" y="704"/>
                    <a:pt x="165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96" y="691"/>
                    <a:pt x="201" y="662"/>
                    <a:pt x="228" y="657"/>
                  </a:cubicBezTo>
                  <a:cubicBezTo>
                    <a:pt x="235" y="671"/>
                    <a:pt x="244" y="672"/>
                    <a:pt x="245" y="692"/>
                  </a:cubicBezTo>
                  <a:cubicBezTo>
                    <a:pt x="231" y="709"/>
                    <a:pt x="254" y="748"/>
                    <a:pt x="259" y="767"/>
                  </a:cubicBezTo>
                  <a:cubicBezTo>
                    <a:pt x="251" y="772"/>
                    <a:pt x="236" y="785"/>
                    <a:pt x="233" y="795"/>
                  </a:cubicBezTo>
                  <a:cubicBezTo>
                    <a:pt x="233" y="825"/>
                    <a:pt x="233" y="825"/>
                    <a:pt x="233" y="825"/>
                  </a:cubicBezTo>
                  <a:cubicBezTo>
                    <a:pt x="231" y="831"/>
                    <a:pt x="226" y="831"/>
                    <a:pt x="228" y="839"/>
                  </a:cubicBezTo>
                  <a:cubicBezTo>
                    <a:pt x="223" y="849"/>
                    <a:pt x="208" y="856"/>
                    <a:pt x="203" y="867"/>
                  </a:cubicBezTo>
                  <a:cubicBezTo>
                    <a:pt x="195" y="883"/>
                    <a:pt x="207" y="897"/>
                    <a:pt x="198" y="909"/>
                  </a:cubicBezTo>
                  <a:cubicBezTo>
                    <a:pt x="197" y="906"/>
                    <a:pt x="198" y="907"/>
                    <a:pt x="196" y="907"/>
                  </a:cubicBezTo>
                  <a:cubicBezTo>
                    <a:pt x="194" y="909"/>
                    <a:pt x="195" y="907"/>
                    <a:pt x="193" y="911"/>
                  </a:cubicBezTo>
                  <a:cubicBezTo>
                    <a:pt x="203" y="911"/>
                    <a:pt x="203" y="911"/>
                    <a:pt x="203" y="911"/>
                  </a:cubicBezTo>
                  <a:cubicBezTo>
                    <a:pt x="203" y="909"/>
                    <a:pt x="204" y="907"/>
                    <a:pt x="205" y="904"/>
                  </a:cubicBezTo>
                  <a:cubicBezTo>
                    <a:pt x="209" y="898"/>
                    <a:pt x="208" y="880"/>
                    <a:pt x="207" y="869"/>
                  </a:cubicBezTo>
                  <a:cubicBezTo>
                    <a:pt x="217" y="863"/>
                    <a:pt x="240" y="854"/>
                    <a:pt x="242" y="841"/>
                  </a:cubicBezTo>
                  <a:cubicBezTo>
                    <a:pt x="237" y="833"/>
                    <a:pt x="243" y="826"/>
                    <a:pt x="245" y="820"/>
                  </a:cubicBezTo>
                  <a:cubicBezTo>
                    <a:pt x="244" y="813"/>
                    <a:pt x="243" y="806"/>
                    <a:pt x="242" y="799"/>
                  </a:cubicBezTo>
                  <a:cubicBezTo>
                    <a:pt x="244" y="796"/>
                    <a:pt x="252" y="791"/>
                    <a:pt x="254" y="788"/>
                  </a:cubicBezTo>
                  <a:cubicBezTo>
                    <a:pt x="254" y="778"/>
                    <a:pt x="254" y="778"/>
                    <a:pt x="254" y="778"/>
                  </a:cubicBezTo>
                  <a:cubicBezTo>
                    <a:pt x="254" y="778"/>
                    <a:pt x="263" y="779"/>
                    <a:pt x="266" y="776"/>
                  </a:cubicBezTo>
                  <a:cubicBezTo>
                    <a:pt x="268" y="773"/>
                    <a:pt x="266" y="769"/>
                    <a:pt x="268" y="767"/>
                  </a:cubicBezTo>
                  <a:cubicBezTo>
                    <a:pt x="268" y="771"/>
                    <a:pt x="268" y="771"/>
                    <a:pt x="268" y="771"/>
                  </a:cubicBezTo>
                  <a:cubicBezTo>
                    <a:pt x="275" y="786"/>
                    <a:pt x="260" y="847"/>
                    <a:pt x="268" y="874"/>
                  </a:cubicBezTo>
                  <a:cubicBezTo>
                    <a:pt x="272" y="887"/>
                    <a:pt x="281" y="904"/>
                    <a:pt x="277" y="916"/>
                  </a:cubicBezTo>
                  <a:cubicBezTo>
                    <a:pt x="276" y="921"/>
                    <a:pt x="267" y="924"/>
                    <a:pt x="268" y="932"/>
                  </a:cubicBezTo>
                  <a:cubicBezTo>
                    <a:pt x="275" y="970"/>
                    <a:pt x="275" y="1001"/>
                    <a:pt x="275" y="1042"/>
                  </a:cubicBezTo>
                  <a:cubicBezTo>
                    <a:pt x="270" y="1043"/>
                    <a:pt x="271" y="1042"/>
                    <a:pt x="268" y="1044"/>
                  </a:cubicBezTo>
                  <a:cubicBezTo>
                    <a:pt x="277" y="1051"/>
                    <a:pt x="280" y="1069"/>
                    <a:pt x="273" y="1079"/>
                  </a:cubicBezTo>
                  <a:cubicBezTo>
                    <a:pt x="272" y="1074"/>
                    <a:pt x="272" y="1075"/>
                    <a:pt x="270" y="1072"/>
                  </a:cubicBezTo>
                  <a:cubicBezTo>
                    <a:pt x="270" y="1077"/>
                    <a:pt x="270" y="1077"/>
                    <a:pt x="270" y="1077"/>
                  </a:cubicBezTo>
                  <a:cubicBezTo>
                    <a:pt x="260" y="1087"/>
                    <a:pt x="272" y="1095"/>
                    <a:pt x="263" y="1109"/>
                  </a:cubicBezTo>
                  <a:cubicBezTo>
                    <a:pt x="261" y="1113"/>
                    <a:pt x="247" y="1124"/>
                    <a:pt x="245" y="1133"/>
                  </a:cubicBezTo>
                  <a:cubicBezTo>
                    <a:pt x="243" y="1139"/>
                    <a:pt x="249" y="1143"/>
                    <a:pt x="242" y="1149"/>
                  </a:cubicBezTo>
                  <a:cubicBezTo>
                    <a:pt x="240" y="1151"/>
                    <a:pt x="235" y="1149"/>
                    <a:pt x="231" y="1154"/>
                  </a:cubicBezTo>
                  <a:cubicBezTo>
                    <a:pt x="224" y="1161"/>
                    <a:pt x="223" y="1177"/>
                    <a:pt x="214" y="1182"/>
                  </a:cubicBezTo>
                  <a:cubicBezTo>
                    <a:pt x="201" y="1190"/>
                    <a:pt x="183" y="1198"/>
                    <a:pt x="179" y="1207"/>
                  </a:cubicBezTo>
                  <a:cubicBezTo>
                    <a:pt x="184" y="1207"/>
                    <a:pt x="184" y="1207"/>
                    <a:pt x="184" y="1207"/>
                  </a:cubicBezTo>
                  <a:cubicBezTo>
                    <a:pt x="187" y="1209"/>
                    <a:pt x="186" y="1209"/>
                    <a:pt x="191" y="1210"/>
                  </a:cubicBezTo>
                  <a:cubicBezTo>
                    <a:pt x="197" y="1202"/>
                    <a:pt x="205" y="1191"/>
                    <a:pt x="217" y="1189"/>
                  </a:cubicBezTo>
                  <a:cubicBezTo>
                    <a:pt x="220" y="1198"/>
                    <a:pt x="219" y="1215"/>
                    <a:pt x="219" y="1228"/>
                  </a:cubicBezTo>
                  <a:cubicBezTo>
                    <a:pt x="205" y="1234"/>
                    <a:pt x="197" y="1249"/>
                    <a:pt x="191" y="1261"/>
                  </a:cubicBezTo>
                  <a:cubicBezTo>
                    <a:pt x="190" y="1266"/>
                    <a:pt x="189" y="1270"/>
                    <a:pt x="189" y="1275"/>
                  </a:cubicBezTo>
                  <a:cubicBezTo>
                    <a:pt x="178" y="1289"/>
                    <a:pt x="152" y="1291"/>
                    <a:pt x="144" y="1308"/>
                  </a:cubicBezTo>
                  <a:cubicBezTo>
                    <a:pt x="152" y="1316"/>
                    <a:pt x="148" y="1331"/>
                    <a:pt x="147" y="1343"/>
                  </a:cubicBezTo>
                  <a:cubicBezTo>
                    <a:pt x="116" y="1365"/>
                    <a:pt x="119" y="1394"/>
                    <a:pt x="100" y="1427"/>
                  </a:cubicBezTo>
                  <a:cubicBezTo>
                    <a:pt x="98" y="1430"/>
                    <a:pt x="87" y="1439"/>
                    <a:pt x="86" y="1441"/>
                  </a:cubicBezTo>
                  <a:cubicBezTo>
                    <a:pt x="84" y="1445"/>
                    <a:pt x="82" y="1470"/>
                    <a:pt x="81" y="1476"/>
                  </a:cubicBezTo>
                  <a:cubicBezTo>
                    <a:pt x="76" y="1479"/>
                    <a:pt x="70" y="1487"/>
                    <a:pt x="65" y="1490"/>
                  </a:cubicBezTo>
                  <a:cubicBezTo>
                    <a:pt x="53" y="1496"/>
                    <a:pt x="39" y="1495"/>
                    <a:pt x="30" y="1504"/>
                  </a:cubicBezTo>
                  <a:cubicBezTo>
                    <a:pt x="14" y="1519"/>
                    <a:pt x="25" y="1534"/>
                    <a:pt x="0" y="1546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9" y="1548"/>
                    <a:pt x="9" y="1548"/>
                    <a:pt x="9" y="1548"/>
                  </a:cubicBezTo>
                  <a:cubicBezTo>
                    <a:pt x="11" y="1546"/>
                    <a:pt x="15" y="1545"/>
                    <a:pt x="18" y="1543"/>
                  </a:cubicBezTo>
                  <a:cubicBezTo>
                    <a:pt x="18" y="1550"/>
                    <a:pt x="18" y="1550"/>
                    <a:pt x="18" y="1550"/>
                  </a:cubicBezTo>
                  <a:cubicBezTo>
                    <a:pt x="14" y="1555"/>
                    <a:pt x="13" y="1557"/>
                    <a:pt x="11" y="1564"/>
                  </a:cubicBezTo>
                  <a:cubicBezTo>
                    <a:pt x="16" y="1564"/>
                    <a:pt x="16" y="1564"/>
                    <a:pt x="16" y="1564"/>
                  </a:cubicBezTo>
                  <a:cubicBezTo>
                    <a:pt x="20" y="1561"/>
                    <a:pt x="18" y="1562"/>
                    <a:pt x="21" y="1562"/>
                  </a:cubicBezTo>
                  <a:cubicBezTo>
                    <a:pt x="32" y="1576"/>
                    <a:pt x="33" y="1606"/>
                    <a:pt x="23" y="1620"/>
                  </a:cubicBezTo>
                  <a:cubicBezTo>
                    <a:pt x="25" y="1627"/>
                    <a:pt x="29" y="1630"/>
                    <a:pt x="30" y="1639"/>
                  </a:cubicBezTo>
                  <a:cubicBezTo>
                    <a:pt x="37" y="1639"/>
                    <a:pt x="37" y="1639"/>
                    <a:pt x="37" y="1639"/>
                  </a:cubicBezTo>
                  <a:cubicBezTo>
                    <a:pt x="38" y="1651"/>
                    <a:pt x="47" y="1658"/>
                    <a:pt x="46" y="1669"/>
                  </a:cubicBezTo>
                  <a:cubicBezTo>
                    <a:pt x="45" y="1683"/>
                    <a:pt x="32" y="1688"/>
                    <a:pt x="28" y="1697"/>
                  </a:cubicBezTo>
                  <a:cubicBezTo>
                    <a:pt x="25" y="1703"/>
                    <a:pt x="29" y="1722"/>
                    <a:pt x="25" y="1732"/>
                  </a:cubicBezTo>
                  <a:cubicBezTo>
                    <a:pt x="20" y="1749"/>
                    <a:pt x="12" y="1748"/>
                    <a:pt x="11" y="1770"/>
                  </a:cubicBezTo>
                  <a:cubicBezTo>
                    <a:pt x="19" y="1772"/>
                    <a:pt x="15" y="1769"/>
                    <a:pt x="18" y="1774"/>
                  </a:cubicBezTo>
                  <a:cubicBezTo>
                    <a:pt x="16" y="1772"/>
                    <a:pt x="18" y="1775"/>
                    <a:pt x="16" y="1772"/>
                  </a:cubicBezTo>
                  <a:cubicBezTo>
                    <a:pt x="9" y="1772"/>
                    <a:pt x="15" y="1774"/>
                    <a:pt x="9" y="1770"/>
                  </a:cubicBezTo>
                  <a:cubicBezTo>
                    <a:pt x="11" y="1784"/>
                    <a:pt x="18" y="1788"/>
                    <a:pt x="21" y="1800"/>
                  </a:cubicBezTo>
                  <a:cubicBezTo>
                    <a:pt x="23" y="1809"/>
                    <a:pt x="17" y="1819"/>
                    <a:pt x="16" y="1826"/>
                  </a:cubicBezTo>
                  <a:cubicBezTo>
                    <a:pt x="12" y="1845"/>
                    <a:pt x="19" y="1871"/>
                    <a:pt x="16" y="1882"/>
                  </a:cubicBezTo>
                  <a:cubicBezTo>
                    <a:pt x="14" y="1890"/>
                    <a:pt x="8" y="1892"/>
                    <a:pt x="7" y="1910"/>
                  </a:cubicBezTo>
                  <a:cubicBezTo>
                    <a:pt x="11" y="1910"/>
                    <a:pt x="11" y="1910"/>
                    <a:pt x="11" y="1910"/>
                  </a:cubicBezTo>
                  <a:cubicBezTo>
                    <a:pt x="12" y="1895"/>
                    <a:pt x="17" y="1896"/>
                    <a:pt x="21" y="1889"/>
                  </a:cubicBezTo>
                  <a:cubicBezTo>
                    <a:pt x="21" y="1854"/>
                    <a:pt x="21" y="1854"/>
                    <a:pt x="21" y="1854"/>
                  </a:cubicBezTo>
                  <a:cubicBezTo>
                    <a:pt x="22" y="1849"/>
                    <a:pt x="31" y="1845"/>
                    <a:pt x="32" y="1840"/>
                  </a:cubicBezTo>
                  <a:cubicBezTo>
                    <a:pt x="40" y="1817"/>
                    <a:pt x="28" y="1793"/>
                    <a:pt x="23" y="1779"/>
                  </a:cubicBezTo>
                  <a:cubicBezTo>
                    <a:pt x="19" y="1768"/>
                    <a:pt x="34" y="1714"/>
                    <a:pt x="37" y="1700"/>
                  </a:cubicBezTo>
                  <a:cubicBezTo>
                    <a:pt x="41" y="1698"/>
                    <a:pt x="44" y="1694"/>
                    <a:pt x="46" y="1693"/>
                  </a:cubicBezTo>
                  <a:cubicBezTo>
                    <a:pt x="52" y="1691"/>
                    <a:pt x="53" y="1702"/>
                    <a:pt x="60" y="1690"/>
                  </a:cubicBezTo>
                  <a:cubicBezTo>
                    <a:pt x="49" y="1690"/>
                    <a:pt x="49" y="1690"/>
                    <a:pt x="49" y="1690"/>
                  </a:cubicBezTo>
                  <a:cubicBezTo>
                    <a:pt x="50" y="1680"/>
                    <a:pt x="54" y="1652"/>
                    <a:pt x="49" y="1641"/>
                  </a:cubicBezTo>
                  <a:cubicBezTo>
                    <a:pt x="46" y="1637"/>
                    <a:pt x="36" y="1631"/>
                    <a:pt x="35" y="1625"/>
                  </a:cubicBezTo>
                  <a:cubicBezTo>
                    <a:pt x="36" y="1611"/>
                    <a:pt x="38" y="1597"/>
                    <a:pt x="39" y="1583"/>
                  </a:cubicBezTo>
                  <a:cubicBezTo>
                    <a:pt x="31" y="1551"/>
                    <a:pt x="27" y="1546"/>
                    <a:pt x="35" y="1513"/>
                  </a:cubicBezTo>
                  <a:cubicBezTo>
                    <a:pt x="48" y="1505"/>
                    <a:pt x="76" y="1495"/>
                    <a:pt x="86" y="1485"/>
                  </a:cubicBezTo>
                  <a:cubicBezTo>
                    <a:pt x="97" y="1475"/>
                    <a:pt x="90" y="1455"/>
                    <a:pt x="98" y="1441"/>
                  </a:cubicBezTo>
                  <a:cubicBezTo>
                    <a:pt x="100" y="1437"/>
                    <a:pt x="112" y="1427"/>
                    <a:pt x="114" y="1424"/>
                  </a:cubicBezTo>
                  <a:cubicBezTo>
                    <a:pt x="123" y="1412"/>
                    <a:pt x="124" y="1374"/>
                    <a:pt x="135" y="1361"/>
                  </a:cubicBezTo>
                  <a:cubicBezTo>
                    <a:pt x="138" y="1361"/>
                    <a:pt x="141" y="1360"/>
                    <a:pt x="144" y="1359"/>
                  </a:cubicBezTo>
                  <a:cubicBezTo>
                    <a:pt x="162" y="1344"/>
                    <a:pt x="159" y="1327"/>
                    <a:pt x="158" y="1303"/>
                  </a:cubicBezTo>
                  <a:cubicBezTo>
                    <a:pt x="168" y="1303"/>
                    <a:pt x="168" y="1303"/>
                    <a:pt x="168" y="1303"/>
                  </a:cubicBezTo>
                  <a:cubicBezTo>
                    <a:pt x="176" y="1293"/>
                    <a:pt x="193" y="1290"/>
                    <a:pt x="200" y="1280"/>
                  </a:cubicBezTo>
                  <a:cubicBezTo>
                    <a:pt x="213" y="1263"/>
                    <a:pt x="203" y="1250"/>
                    <a:pt x="228" y="1242"/>
                  </a:cubicBezTo>
                  <a:cubicBezTo>
                    <a:pt x="228" y="1245"/>
                    <a:pt x="228" y="1245"/>
                    <a:pt x="228" y="1245"/>
                  </a:cubicBezTo>
                  <a:cubicBezTo>
                    <a:pt x="231" y="1245"/>
                    <a:pt x="231" y="1245"/>
                    <a:pt x="231" y="1245"/>
                  </a:cubicBezTo>
                  <a:cubicBezTo>
                    <a:pt x="223" y="1266"/>
                    <a:pt x="231" y="1290"/>
                    <a:pt x="228" y="1308"/>
                  </a:cubicBezTo>
                  <a:cubicBezTo>
                    <a:pt x="241" y="1310"/>
                    <a:pt x="253" y="1334"/>
                    <a:pt x="254" y="1340"/>
                  </a:cubicBezTo>
                  <a:cubicBezTo>
                    <a:pt x="253" y="1342"/>
                    <a:pt x="254" y="1351"/>
                    <a:pt x="254" y="1359"/>
                  </a:cubicBezTo>
                  <a:cubicBezTo>
                    <a:pt x="261" y="1359"/>
                    <a:pt x="261" y="1359"/>
                    <a:pt x="261" y="1359"/>
                  </a:cubicBezTo>
                  <a:cubicBezTo>
                    <a:pt x="261" y="1364"/>
                    <a:pt x="261" y="1364"/>
                    <a:pt x="261" y="1364"/>
                  </a:cubicBezTo>
                  <a:cubicBezTo>
                    <a:pt x="267" y="1373"/>
                    <a:pt x="263" y="1384"/>
                    <a:pt x="256" y="1392"/>
                  </a:cubicBezTo>
                  <a:cubicBezTo>
                    <a:pt x="256" y="1389"/>
                    <a:pt x="256" y="1389"/>
                    <a:pt x="256" y="1389"/>
                  </a:cubicBezTo>
                  <a:cubicBezTo>
                    <a:pt x="255" y="1387"/>
                    <a:pt x="253" y="1380"/>
                    <a:pt x="252" y="1378"/>
                  </a:cubicBezTo>
                  <a:cubicBezTo>
                    <a:pt x="251" y="1390"/>
                    <a:pt x="250" y="1403"/>
                    <a:pt x="249" y="1415"/>
                  </a:cubicBezTo>
                  <a:cubicBezTo>
                    <a:pt x="246" y="1421"/>
                    <a:pt x="235" y="1425"/>
                    <a:pt x="233" y="1434"/>
                  </a:cubicBezTo>
                  <a:cubicBezTo>
                    <a:pt x="231" y="1445"/>
                    <a:pt x="240" y="1453"/>
                    <a:pt x="238" y="1464"/>
                  </a:cubicBezTo>
                  <a:cubicBezTo>
                    <a:pt x="237" y="1466"/>
                    <a:pt x="231" y="1471"/>
                    <a:pt x="231" y="1471"/>
                  </a:cubicBezTo>
                  <a:cubicBezTo>
                    <a:pt x="227" y="1481"/>
                    <a:pt x="238" y="1481"/>
                    <a:pt x="235" y="1490"/>
                  </a:cubicBezTo>
                  <a:cubicBezTo>
                    <a:pt x="229" y="1507"/>
                    <a:pt x="228" y="1524"/>
                    <a:pt x="226" y="1541"/>
                  </a:cubicBezTo>
                  <a:cubicBezTo>
                    <a:pt x="203" y="1550"/>
                    <a:pt x="206" y="1553"/>
                    <a:pt x="198" y="1569"/>
                  </a:cubicBezTo>
                  <a:cubicBezTo>
                    <a:pt x="197" y="1565"/>
                    <a:pt x="198" y="1567"/>
                    <a:pt x="196" y="1564"/>
                  </a:cubicBezTo>
                  <a:cubicBezTo>
                    <a:pt x="194" y="1589"/>
                    <a:pt x="178" y="1634"/>
                    <a:pt x="156" y="1639"/>
                  </a:cubicBezTo>
                  <a:cubicBezTo>
                    <a:pt x="156" y="1646"/>
                    <a:pt x="156" y="1646"/>
                    <a:pt x="156" y="1646"/>
                  </a:cubicBezTo>
                  <a:cubicBezTo>
                    <a:pt x="151" y="1650"/>
                    <a:pt x="148" y="1662"/>
                    <a:pt x="142" y="1665"/>
                  </a:cubicBezTo>
                  <a:cubicBezTo>
                    <a:pt x="135" y="1666"/>
                    <a:pt x="128" y="1666"/>
                    <a:pt x="121" y="1667"/>
                  </a:cubicBezTo>
                  <a:cubicBezTo>
                    <a:pt x="113" y="1671"/>
                    <a:pt x="115" y="1678"/>
                    <a:pt x="105" y="1681"/>
                  </a:cubicBezTo>
                  <a:cubicBezTo>
                    <a:pt x="104" y="1686"/>
                    <a:pt x="104" y="1686"/>
                    <a:pt x="102" y="1688"/>
                  </a:cubicBezTo>
                  <a:cubicBezTo>
                    <a:pt x="100" y="1690"/>
                    <a:pt x="96" y="1691"/>
                    <a:pt x="93" y="1693"/>
                  </a:cubicBezTo>
                  <a:cubicBezTo>
                    <a:pt x="93" y="1695"/>
                    <a:pt x="93" y="1695"/>
                    <a:pt x="93" y="1695"/>
                  </a:cubicBezTo>
                  <a:cubicBezTo>
                    <a:pt x="102" y="1695"/>
                    <a:pt x="102" y="1695"/>
                    <a:pt x="102" y="1695"/>
                  </a:cubicBezTo>
                  <a:cubicBezTo>
                    <a:pt x="119" y="1670"/>
                    <a:pt x="133" y="1681"/>
                    <a:pt x="151" y="1667"/>
                  </a:cubicBezTo>
                  <a:cubicBezTo>
                    <a:pt x="154" y="1660"/>
                    <a:pt x="158" y="1653"/>
                    <a:pt x="161" y="1646"/>
                  </a:cubicBezTo>
                  <a:cubicBezTo>
                    <a:pt x="170" y="1633"/>
                    <a:pt x="190" y="1623"/>
                    <a:pt x="198" y="1609"/>
                  </a:cubicBezTo>
                  <a:cubicBezTo>
                    <a:pt x="206" y="1596"/>
                    <a:pt x="199" y="1568"/>
                    <a:pt x="210" y="1562"/>
                  </a:cubicBezTo>
                  <a:cubicBezTo>
                    <a:pt x="212" y="1559"/>
                    <a:pt x="215" y="1554"/>
                    <a:pt x="217" y="1557"/>
                  </a:cubicBezTo>
                  <a:cubicBezTo>
                    <a:pt x="220" y="1556"/>
                    <a:pt x="222" y="1556"/>
                    <a:pt x="228" y="1555"/>
                  </a:cubicBezTo>
                  <a:cubicBezTo>
                    <a:pt x="229" y="1557"/>
                    <a:pt x="230" y="1560"/>
                    <a:pt x="231" y="1562"/>
                  </a:cubicBezTo>
                  <a:cubicBezTo>
                    <a:pt x="231" y="1562"/>
                    <a:pt x="235" y="1573"/>
                    <a:pt x="235" y="1583"/>
                  </a:cubicBezTo>
                  <a:cubicBezTo>
                    <a:pt x="243" y="1585"/>
                    <a:pt x="239" y="1582"/>
                    <a:pt x="242" y="1588"/>
                  </a:cubicBezTo>
                  <a:cubicBezTo>
                    <a:pt x="239" y="1592"/>
                    <a:pt x="237" y="1595"/>
                    <a:pt x="235" y="1602"/>
                  </a:cubicBezTo>
                  <a:cubicBezTo>
                    <a:pt x="242" y="1602"/>
                    <a:pt x="242" y="1602"/>
                    <a:pt x="242" y="1602"/>
                  </a:cubicBezTo>
                  <a:cubicBezTo>
                    <a:pt x="241" y="1618"/>
                    <a:pt x="244" y="1620"/>
                    <a:pt x="245" y="1637"/>
                  </a:cubicBezTo>
                  <a:cubicBezTo>
                    <a:pt x="238" y="1640"/>
                    <a:pt x="257" y="1645"/>
                    <a:pt x="255" y="1655"/>
                  </a:cubicBezTo>
                  <a:cubicBezTo>
                    <a:pt x="264" y="1669"/>
                    <a:pt x="267" y="1681"/>
                    <a:pt x="270" y="1692"/>
                  </a:cubicBezTo>
                  <a:cubicBezTo>
                    <a:pt x="272" y="1690"/>
                    <a:pt x="287" y="1770"/>
                    <a:pt x="289" y="1768"/>
                  </a:cubicBezTo>
                  <a:cubicBezTo>
                    <a:pt x="289" y="1769"/>
                    <a:pt x="284" y="1814"/>
                    <a:pt x="284" y="1814"/>
                  </a:cubicBezTo>
                  <a:cubicBezTo>
                    <a:pt x="288" y="1858"/>
                    <a:pt x="288" y="1858"/>
                    <a:pt x="288" y="1858"/>
                  </a:cubicBezTo>
                  <a:cubicBezTo>
                    <a:pt x="261" y="1923"/>
                    <a:pt x="261" y="1923"/>
                    <a:pt x="261" y="1923"/>
                  </a:cubicBezTo>
                  <a:cubicBezTo>
                    <a:pt x="259" y="1950"/>
                    <a:pt x="259" y="1950"/>
                    <a:pt x="259" y="1950"/>
                  </a:cubicBezTo>
                  <a:cubicBezTo>
                    <a:pt x="233" y="2042"/>
                    <a:pt x="233" y="2042"/>
                    <a:pt x="233" y="2042"/>
                  </a:cubicBezTo>
                  <a:cubicBezTo>
                    <a:pt x="257" y="1977"/>
                    <a:pt x="257" y="1977"/>
                    <a:pt x="257" y="1977"/>
                  </a:cubicBezTo>
                  <a:cubicBezTo>
                    <a:pt x="269" y="1943"/>
                    <a:pt x="269" y="1943"/>
                    <a:pt x="269" y="1943"/>
                  </a:cubicBezTo>
                  <a:cubicBezTo>
                    <a:pt x="268" y="1927"/>
                    <a:pt x="268" y="1927"/>
                    <a:pt x="268" y="1927"/>
                  </a:cubicBezTo>
                  <a:cubicBezTo>
                    <a:pt x="286" y="1883"/>
                    <a:pt x="286" y="1883"/>
                    <a:pt x="286" y="1883"/>
                  </a:cubicBezTo>
                  <a:cubicBezTo>
                    <a:pt x="307" y="1853"/>
                    <a:pt x="307" y="1853"/>
                    <a:pt x="307" y="1853"/>
                  </a:cubicBezTo>
                  <a:cubicBezTo>
                    <a:pt x="307" y="1853"/>
                    <a:pt x="301" y="1804"/>
                    <a:pt x="302" y="1803"/>
                  </a:cubicBezTo>
                  <a:cubicBezTo>
                    <a:pt x="298" y="1802"/>
                    <a:pt x="308" y="1726"/>
                    <a:pt x="308" y="1726"/>
                  </a:cubicBezTo>
                  <a:cubicBezTo>
                    <a:pt x="300" y="1721"/>
                    <a:pt x="300" y="1721"/>
                    <a:pt x="300" y="1721"/>
                  </a:cubicBezTo>
                  <a:cubicBezTo>
                    <a:pt x="300" y="1721"/>
                    <a:pt x="299" y="1676"/>
                    <a:pt x="296" y="1677"/>
                  </a:cubicBezTo>
                  <a:cubicBezTo>
                    <a:pt x="296" y="1675"/>
                    <a:pt x="292" y="1665"/>
                    <a:pt x="292" y="1663"/>
                  </a:cubicBezTo>
                  <a:cubicBezTo>
                    <a:pt x="282" y="1661"/>
                    <a:pt x="300" y="1651"/>
                    <a:pt x="289" y="1648"/>
                  </a:cubicBezTo>
                  <a:cubicBezTo>
                    <a:pt x="288" y="1639"/>
                    <a:pt x="287" y="1630"/>
                    <a:pt x="287" y="1620"/>
                  </a:cubicBezTo>
                  <a:cubicBezTo>
                    <a:pt x="293" y="1620"/>
                    <a:pt x="290" y="1622"/>
                    <a:pt x="291" y="1616"/>
                  </a:cubicBezTo>
                  <a:cubicBezTo>
                    <a:pt x="286" y="1617"/>
                    <a:pt x="288" y="1616"/>
                    <a:pt x="280" y="1616"/>
                  </a:cubicBezTo>
                  <a:cubicBezTo>
                    <a:pt x="283" y="1594"/>
                    <a:pt x="280" y="1601"/>
                    <a:pt x="273" y="1583"/>
                  </a:cubicBezTo>
                  <a:cubicBezTo>
                    <a:pt x="280" y="1583"/>
                    <a:pt x="280" y="1583"/>
                    <a:pt x="280" y="1583"/>
                  </a:cubicBezTo>
                  <a:cubicBezTo>
                    <a:pt x="277" y="1572"/>
                    <a:pt x="276" y="1579"/>
                    <a:pt x="273" y="1574"/>
                  </a:cubicBezTo>
                  <a:cubicBezTo>
                    <a:pt x="270" y="1570"/>
                    <a:pt x="276" y="1563"/>
                    <a:pt x="275" y="1562"/>
                  </a:cubicBezTo>
                  <a:cubicBezTo>
                    <a:pt x="273" y="1561"/>
                    <a:pt x="270" y="1561"/>
                    <a:pt x="268" y="1560"/>
                  </a:cubicBezTo>
                  <a:cubicBezTo>
                    <a:pt x="266" y="1556"/>
                    <a:pt x="262" y="1546"/>
                    <a:pt x="261" y="1543"/>
                  </a:cubicBezTo>
                  <a:cubicBezTo>
                    <a:pt x="252" y="1520"/>
                    <a:pt x="267" y="1483"/>
                    <a:pt x="287" y="1485"/>
                  </a:cubicBezTo>
                  <a:cubicBezTo>
                    <a:pt x="288" y="1490"/>
                    <a:pt x="290" y="1494"/>
                    <a:pt x="291" y="1499"/>
                  </a:cubicBezTo>
                  <a:cubicBezTo>
                    <a:pt x="296" y="1499"/>
                    <a:pt x="296" y="1499"/>
                    <a:pt x="296" y="1499"/>
                  </a:cubicBezTo>
                  <a:cubicBezTo>
                    <a:pt x="296" y="1497"/>
                    <a:pt x="296" y="1497"/>
                    <a:pt x="296" y="1497"/>
                  </a:cubicBezTo>
                  <a:cubicBezTo>
                    <a:pt x="293" y="1493"/>
                    <a:pt x="295" y="1485"/>
                    <a:pt x="291" y="1480"/>
                  </a:cubicBezTo>
                  <a:cubicBezTo>
                    <a:pt x="289" y="1477"/>
                    <a:pt x="280" y="1477"/>
                    <a:pt x="277" y="1473"/>
                  </a:cubicBezTo>
                  <a:cubicBezTo>
                    <a:pt x="276" y="1471"/>
                    <a:pt x="272" y="1456"/>
                    <a:pt x="268" y="1450"/>
                  </a:cubicBezTo>
                  <a:cubicBezTo>
                    <a:pt x="272" y="1445"/>
                    <a:pt x="269" y="1440"/>
                    <a:pt x="273" y="1434"/>
                  </a:cubicBezTo>
                  <a:cubicBezTo>
                    <a:pt x="275" y="1429"/>
                    <a:pt x="286" y="1421"/>
                    <a:pt x="289" y="1417"/>
                  </a:cubicBezTo>
                  <a:cubicBezTo>
                    <a:pt x="285" y="1403"/>
                    <a:pt x="298" y="1396"/>
                    <a:pt x="301" y="1382"/>
                  </a:cubicBezTo>
                  <a:cubicBezTo>
                    <a:pt x="302" y="1378"/>
                    <a:pt x="296" y="1362"/>
                    <a:pt x="296" y="1359"/>
                  </a:cubicBezTo>
                  <a:cubicBezTo>
                    <a:pt x="297" y="1355"/>
                    <a:pt x="298" y="1351"/>
                    <a:pt x="298" y="1347"/>
                  </a:cubicBezTo>
                  <a:cubicBezTo>
                    <a:pt x="298" y="1347"/>
                    <a:pt x="293" y="1340"/>
                    <a:pt x="294" y="1338"/>
                  </a:cubicBezTo>
                  <a:cubicBezTo>
                    <a:pt x="294" y="1338"/>
                    <a:pt x="299" y="1333"/>
                    <a:pt x="298" y="1331"/>
                  </a:cubicBezTo>
                  <a:cubicBezTo>
                    <a:pt x="297" y="1328"/>
                    <a:pt x="288" y="1325"/>
                    <a:pt x="287" y="1322"/>
                  </a:cubicBezTo>
                  <a:cubicBezTo>
                    <a:pt x="286" y="1316"/>
                    <a:pt x="285" y="1309"/>
                    <a:pt x="284" y="1303"/>
                  </a:cubicBezTo>
                  <a:cubicBezTo>
                    <a:pt x="272" y="1274"/>
                    <a:pt x="274" y="1252"/>
                    <a:pt x="285" y="1233"/>
                  </a:cubicBezTo>
                  <a:cubicBezTo>
                    <a:pt x="284" y="1233"/>
                    <a:pt x="284" y="1233"/>
                    <a:pt x="284" y="1233"/>
                  </a:cubicBezTo>
                  <a:cubicBezTo>
                    <a:pt x="285" y="1233"/>
                    <a:pt x="285" y="1232"/>
                    <a:pt x="286" y="1232"/>
                  </a:cubicBezTo>
                  <a:cubicBezTo>
                    <a:pt x="290" y="1226"/>
                    <a:pt x="295" y="1220"/>
                    <a:pt x="301" y="1214"/>
                  </a:cubicBezTo>
                  <a:cubicBezTo>
                    <a:pt x="299" y="1204"/>
                    <a:pt x="289" y="1151"/>
                    <a:pt x="289" y="1151"/>
                  </a:cubicBezTo>
                  <a:cubicBezTo>
                    <a:pt x="289" y="1147"/>
                    <a:pt x="289" y="1147"/>
                    <a:pt x="289" y="1147"/>
                  </a:cubicBezTo>
                  <a:cubicBezTo>
                    <a:pt x="291" y="1147"/>
                    <a:pt x="291" y="1147"/>
                    <a:pt x="291" y="1147"/>
                  </a:cubicBezTo>
                  <a:cubicBezTo>
                    <a:pt x="293" y="1154"/>
                    <a:pt x="290" y="1150"/>
                    <a:pt x="296" y="1154"/>
                  </a:cubicBezTo>
                  <a:cubicBezTo>
                    <a:pt x="292" y="1130"/>
                    <a:pt x="294" y="1119"/>
                    <a:pt x="303" y="1100"/>
                  </a:cubicBezTo>
                  <a:cubicBezTo>
                    <a:pt x="305" y="1102"/>
                    <a:pt x="308" y="1103"/>
                    <a:pt x="310" y="1105"/>
                  </a:cubicBezTo>
                  <a:cubicBezTo>
                    <a:pt x="310" y="1098"/>
                    <a:pt x="310" y="1098"/>
                    <a:pt x="310" y="1098"/>
                  </a:cubicBezTo>
                  <a:cubicBezTo>
                    <a:pt x="307" y="1092"/>
                    <a:pt x="308" y="1081"/>
                    <a:pt x="308" y="1072"/>
                  </a:cubicBezTo>
                  <a:cubicBezTo>
                    <a:pt x="310" y="1072"/>
                    <a:pt x="310" y="1072"/>
                    <a:pt x="310" y="1072"/>
                  </a:cubicBezTo>
                  <a:cubicBezTo>
                    <a:pt x="311" y="1077"/>
                    <a:pt x="311" y="1077"/>
                    <a:pt x="312" y="1079"/>
                  </a:cubicBezTo>
                  <a:cubicBezTo>
                    <a:pt x="313" y="1067"/>
                    <a:pt x="314" y="1054"/>
                    <a:pt x="315" y="1042"/>
                  </a:cubicBezTo>
                  <a:cubicBezTo>
                    <a:pt x="307" y="1040"/>
                    <a:pt x="311" y="1043"/>
                    <a:pt x="308" y="1037"/>
                  </a:cubicBezTo>
                  <a:cubicBezTo>
                    <a:pt x="314" y="1027"/>
                    <a:pt x="301" y="1010"/>
                    <a:pt x="305" y="1000"/>
                  </a:cubicBezTo>
                  <a:cubicBezTo>
                    <a:pt x="305" y="995"/>
                    <a:pt x="305" y="995"/>
                    <a:pt x="305" y="995"/>
                  </a:cubicBezTo>
                  <a:cubicBezTo>
                    <a:pt x="315" y="995"/>
                    <a:pt x="315" y="995"/>
                    <a:pt x="315" y="995"/>
                  </a:cubicBezTo>
                  <a:cubicBezTo>
                    <a:pt x="315" y="986"/>
                    <a:pt x="315" y="986"/>
                    <a:pt x="315" y="986"/>
                  </a:cubicBezTo>
                  <a:cubicBezTo>
                    <a:pt x="308" y="986"/>
                    <a:pt x="308" y="986"/>
                    <a:pt x="308" y="986"/>
                  </a:cubicBezTo>
                  <a:cubicBezTo>
                    <a:pt x="308" y="963"/>
                    <a:pt x="314" y="952"/>
                    <a:pt x="310" y="930"/>
                  </a:cubicBezTo>
                  <a:cubicBezTo>
                    <a:pt x="316" y="926"/>
                    <a:pt x="315" y="924"/>
                    <a:pt x="324" y="923"/>
                  </a:cubicBezTo>
                  <a:cubicBezTo>
                    <a:pt x="330" y="929"/>
                    <a:pt x="337" y="936"/>
                    <a:pt x="343" y="942"/>
                  </a:cubicBezTo>
                  <a:cubicBezTo>
                    <a:pt x="341" y="955"/>
                    <a:pt x="337" y="983"/>
                    <a:pt x="343" y="988"/>
                  </a:cubicBezTo>
                  <a:cubicBezTo>
                    <a:pt x="350" y="1000"/>
                    <a:pt x="362" y="1011"/>
                    <a:pt x="368" y="1023"/>
                  </a:cubicBezTo>
                  <a:cubicBezTo>
                    <a:pt x="368" y="1032"/>
                    <a:pt x="367" y="1042"/>
                    <a:pt x="366" y="1051"/>
                  </a:cubicBezTo>
                  <a:cubicBezTo>
                    <a:pt x="366" y="1052"/>
                    <a:pt x="369" y="1058"/>
                    <a:pt x="371" y="1060"/>
                  </a:cubicBezTo>
                  <a:cubicBezTo>
                    <a:pt x="375" y="1060"/>
                    <a:pt x="375" y="1060"/>
                    <a:pt x="375" y="1060"/>
                  </a:cubicBezTo>
                  <a:cubicBezTo>
                    <a:pt x="376" y="1068"/>
                    <a:pt x="377" y="1076"/>
                    <a:pt x="378" y="1084"/>
                  </a:cubicBezTo>
                  <a:cubicBezTo>
                    <a:pt x="382" y="1093"/>
                    <a:pt x="400" y="1106"/>
                    <a:pt x="406" y="1116"/>
                  </a:cubicBezTo>
                  <a:cubicBezTo>
                    <a:pt x="409" y="1122"/>
                    <a:pt x="404" y="1135"/>
                    <a:pt x="403" y="1137"/>
                  </a:cubicBezTo>
                  <a:cubicBezTo>
                    <a:pt x="404" y="1139"/>
                    <a:pt x="410" y="1142"/>
                    <a:pt x="410" y="1144"/>
                  </a:cubicBezTo>
                  <a:cubicBezTo>
                    <a:pt x="410" y="1147"/>
                    <a:pt x="410" y="1147"/>
                    <a:pt x="410" y="1147"/>
                  </a:cubicBezTo>
                  <a:cubicBezTo>
                    <a:pt x="408" y="1147"/>
                    <a:pt x="408" y="1147"/>
                    <a:pt x="408" y="1147"/>
                  </a:cubicBezTo>
                  <a:cubicBezTo>
                    <a:pt x="404" y="1166"/>
                    <a:pt x="392" y="1183"/>
                    <a:pt x="387" y="1203"/>
                  </a:cubicBezTo>
                  <a:cubicBezTo>
                    <a:pt x="385" y="1210"/>
                    <a:pt x="381" y="1233"/>
                    <a:pt x="385" y="1247"/>
                  </a:cubicBezTo>
                  <a:cubicBezTo>
                    <a:pt x="386" y="1253"/>
                    <a:pt x="393" y="1260"/>
                    <a:pt x="392" y="1268"/>
                  </a:cubicBezTo>
                  <a:cubicBezTo>
                    <a:pt x="387" y="1295"/>
                    <a:pt x="378" y="1333"/>
                    <a:pt x="389" y="1359"/>
                  </a:cubicBezTo>
                  <a:cubicBezTo>
                    <a:pt x="392" y="1365"/>
                    <a:pt x="385" y="1370"/>
                    <a:pt x="385" y="1373"/>
                  </a:cubicBezTo>
                  <a:cubicBezTo>
                    <a:pt x="383" y="1381"/>
                    <a:pt x="388" y="1391"/>
                    <a:pt x="389" y="1396"/>
                  </a:cubicBezTo>
                  <a:cubicBezTo>
                    <a:pt x="395" y="1420"/>
                    <a:pt x="371" y="1432"/>
                    <a:pt x="385" y="1450"/>
                  </a:cubicBezTo>
                  <a:cubicBezTo>
                    <a:pt x="385" y="1452"/>
                    <a:pt x="385" y="1452"/>
                    <a:pt x="385" y="1452"/>
                  </a:cubicBezTo>
                  <a:cubicBezTo>
                    <a:pt x="392" y="1452"/>
                    <a:pt x="392" y="1452"/>
                    <a:pt x="392" y="1452"/>
                  </a:cubicBezTo>
                  <a:cubicBezTo>
                    <a:pt x="394" y="1467"/>
                    <a:pt x="395" y="1485"/>
                    <a:pt x="399" y="1504"/>
                  </a:cubicBezTo>
                  <a:cubicBezTo>
                    <a:pt x="401" y="1501"/>
                    <a:pt x="400" y="1503"/>
                    <a:pt x="401" y="1499"/>
                  </a:cubicBezTo>
                  <a:cubicBezTo>
                    <a:pt x="406" y="1490"/>
                    <a:pt x="404" y="1463"/>
                    <a:pt x="399" y="1452"/>
                  </a:cubicBezTo>
                  <a:cubicBezTo>
                    <a:pt x="395" y="1446"/>
                    <a:pt x="385" y="1446"/>
                    <a:pt x="387" y="1434"/>
                  </a:cubicBezTo>
                  <a:cubicBezTo>
                    <a:pt x="388" y="1428"/>
                    <a:pt x="395" y="1420"/>
                    <a:pt x="396" y="1415"/>
                  </a:cubicBezTo>
                  <a:cubicBezTo>
                    <a:pt x="401" y="1401"/>
                    <a:pt x="390" y="1393"/>
                    <a:pt x="392" y="1382"/>
                  </a:cubicBezTo>
                  <a:cubicBezTo>
                    <a:pt x="392" y="1379"/>
                    <a:pt x="397" y="1371"/>
                    <a:pt x="396" y="1366"/>
                  </a:cubicBezTo>
                  <a:cubicBezTo>
                    <a:pt x="396" y="1354"/>
                    <a:pt x="385" y="1323"/>
                    <a:pt x="389" y="1308"/>
                  </a:cubicBezTo>
                  <a:cubicBezTo>
                    <a:pt x="394" y="1291"/>
                    <a:pt x="401" y="1279"/>
                    <a:pt x="394" y="1256"/>
                  </a:cubicBezTo>
                  <a:cubicBezTo>
                    <a:pt x="385" y="1224"/>
                    <a:pt x="402" y="1156"/>
                    <a:pt x="429" y="1154"/>
                  </a:cubicBezTo>
                  <a:cubicBezTo>
                    <a:pt x="434" y="1159"/>
                    <a:pt x="440" y="1159"/>
                    <a:pt x="443" y="1161"/>
                  </a:cubicBezTo>
                  <a:cubicBezTo>
                    <a:pt x="455" y="1175"/>
                    <a:pt x="454" y="1201"/>
                    <a:pt x="469" y="1212"/>
                  </a:cubicBezTo>
                  <a:cubicBezTo>
                    <a:pt x="475" y="1216"/>
                    <a:pt x="481" y="1214"/>
                    <a:pt x="490" y="1217"/>
                  </a:cubicBezTo>
                  <a:cubicBezTo>
                    <a:pt x="495" y="1219"/>
                    <a:pt x="499" y="1227"/>
                    <a:pt x="504" y="1228"/>
                  </a:cubicBezTo>
                  <a:cubicBezTo>
                    <a:pt x="510" y="1230"/>
                    <a:pt x="522" y="1224"/>
                    <a:pt x="532" y="1224"/>
                  </a:cubicBezTo>
                  <a:cubicBezTo>
                    <a:pt x="541" y="1241"/>
                    <a:pt x="551" y="1264"/>
                    <a:pt x="557" y="1282"/>
                  </a:cubicBezTo>
                  <a:cubicBezTo>
                    <a:pt x="561" y="1291"/>
                    <a:pt x="557" y="1306"/>
                    <a:pt x="560" y="1312"/>
                  </a:cubicBezTo>
                  <a:cubicBezTo>
                    <a:pt x="562" y="1312"/>
                    <a:pt x="562" y="1312"/>
                    <a:pt x="562" y="1312"/>
                  </a:cubicBezTo>
                  <a:cubicBezTo>
                    <a:pt x="562" y="1280"/>
                    <a:pt x="562" y="1280"/>
                    <a:pt x="562" y="1280"/>
                  </a:cubicBezTo>
                  <a:cubicBezTo>
                    <a:pt x="559" y="1275"/>
                    <a:pt x="560" y="1267"/>
                    <a:pt x="557" y="1261"/>
                  </a:cubicBezTo>
                  <a:cubicBezTo>
                    <a:pt x="551" y="1249"/>
                    <a:pt x="541" y="1240"/>
                    <a:pt x="539" y="1221"/>
                  </a:cubicBezTo>
                  <a:cubicBezTo>
                    <a:pt x="551" y="1223"/>
                    <a:pt x="576" y="1228"/>
                    <a:pt x="590" y="1235"/>
                  </a:cubicBezTo>
                  <a:cubicBezTo>
                    <a:pt x="590" y="1228"/>
                    <a:pt x="590" y="1228"/>
                    <a:pt x="590" y="1228"/>
                  </a:cubicBezTo>
                  <a:cubicBezTo>
                    <a:pt x="581" y="1227"/>
                    <a:pt x="580" y="1221"/>
                    <a:pt x="574" y="1219"/>
                  </a:cubicBezTo>
                  <a:cubicBezTo>
                    <a:pt x="567" y="1220"/>
                    <a:pt x="560" y="1221"/>
                    <a:pt x="553" y="1221"/>
                  </a:cubicBezTo>
                  <a:cubicBezTo>
                    <a:pt x="551" y="1220"/>
                    <a:pt x="547" y="1211"/>
                    <a:pt x="546" y="1210"/>
                  </a:cubicBezTo>
                  <a:cubicBezTo>
                    <a:pt x="541" y="1208"/>
                    <a:pt x="512" y="1217"/>
                    <a:pt x="501" y="1217"/>
                  </a:cubicBezTo>
                  <a:cubicBezTo>
                    <a:pt x="501" y="1210"/>
                    <a:pt x="501" y="1210"/>
                    <a:pt x="501" y="1210"/>
                  </a:cubicBezTo>
                  <a:cubicBezTo>
                    <a:pt x="490" y="1209"/>
                    <a:pt x="473" y="1206"/>
                    <a:pt x="471" y="1203"/>
                  </a:cubicBezTo>
                  <a:cubicBezTo>
                    <a:pt x="465" y="1193"/>
                    <a:pt x="457" y="1166"/>
                    <a:pt x="455" y="1154"/>
                  </a:cubicBezTo>
                  <a:cubicBezTo>
                    <a:pt x="438" y="1151"/>
                    <a:pt x="427" y="1142"/>
                    <a:pt x="415" y="1135"/>
                  </a:cubicBezTo>
                  <a:cubicBezTo>
                    <a:pt x="416" y="1099"/>
                    <a:pt x="395" y="1100"/>
                    <a:pt x="387" y="1077"/>
                  </a:cubicBezTo>
                  <a:cubicBezTo>
                    <a:pt x="381" y="1059"/>
                    <a:pt x="382" y="1031"/>
                    <a:pt x="375" y="1014"/>
                  </a:cubicBezTo>
                  <a:cubicBezTo>
                    <a:pt x="370" y="1000"/>
                    <a:pt x="356" y="990"/>
                    <a:pt x="352" y="976"/>
                  </a:cubicBezTo>
                  <a:cubicBezTo>
                    <a:pt x="349" y="965"/>
                    <a:pt x="357" y="952"/>
                    <a:pt x="354" y="944"/>
                  </a:cubicBezTo>
                  <a:cubicBezTo>
                    <a:pt x="354" y="942"/>
                    <a:pt x="340" y="917"/>
                    <a:pt x="338" y="916"/>
                  </a:cubicBezTo>
                  <a:cubicBezTo>
                    <a:pt x="335" y="913"/>
                    <a:pt x="330" y="914"/>
                    <a:pt x="329" y="911"/>
                  </a:cubicBezTo>
                  <a:cubicBezTo>
                    <a:pt x="328" y="905"/>
                    <a:pt x="327" y="899"/>
                    <a:pt x="326" y="893"/>
                  </a:cubicBezTo>
                  <a:cubicBezTo>
                    <a:pt x="324" y="888"/>
                    <a:pt x="317" y="883"/>
                    <a:pt x="315" y="879"/>
                  </a:cubicBezTo>
                  <a:cubicBezTo>
                    <a:pt x="311" y="870"/>
                    <a:pt x="319" y="859"/>
                    <a:pt x="303" y="855"/>
                  </a:cubicBezTo>
                  <a:cubicBezTo>
                    <a:pt x="301" y="845"/>
                    <a:pt x="297" y="845"/>
                    <a:pt x="294" y="839"/>
                  </a:cubicBezTo>
                  <a:cubicBezTo>
                    <a:pt x="296" y="824"/>
                    <a:pt x="300" y="812"/>
                    <a:pt x="301" y="792"/>
                  </a:cubicBezTo>
                  <a:cubicBezTo>
                    <a:pt x="308" y="788"/>
                    <a:pt x="309" y="792"/>
                    <a:pt x="310" y="781"/>
                  </a:cubicBezTo>
                  <a:cubicBezTo>
                    <a:pt x="306" y="779"/>
                    <a:pt x="308" y="780"/>
                    <a:pt x="305" y="778"/>
                  </a:cubicBezTo>
                  <a:cubicBezTo>
                    <a:pt x="315" y="771"/>
                    <a:pt x="322" y="766"/>
                    <a:pt x="322" y="748"/>
                  </a:cubicBezTo>
                  <a:cubicBezTo>
                    <a:pt x="320" y="745"/>
                    <a:pt x="321" y="729"/>
                    <a:pt x="324" y="725"/>
                  </a:cubicBezTo>
                  <a:cubicBezTo>
                    <a:pt x="324" y="731"/>
                    <a:pt x="325" y="732"/>
                    <a:pt x="326" y="736"/>
                  </a:cubicBezTo>
                  <a:cubicBezTo>
                    <a:pt x="329" y="736"/>
                    <a:pt x="329" y="736"/>
                    <a:pt x="329" y="736"/>
                  </a:cubicBezTo>
                  <a:cubicBezTo>
                    <a:pt x="330" y="707"/>
                    <a:pt x="348" y="703"/>
                    <a:pt x="361" y="687"/>
                  </a:cubicBezTo>
                  <a:cubicBezTo>
                    <a:pt x="353" y="686"/>
                    <a:pt x="355" y="688"/>
                    <a:pt x="352" y="683"/>
                  </a:cubicBezTo>
                  <a:cubicBezTo>
                    <a:pt x="345" y="673"/>
                    <a:pt x="354" y="661"/>
                    <a:pt x="347" y="650"/>
                  </a:cubicBezTo>
                  <a:cubicBezTo>
                    <a:pt x="346" y="655"/>
                    <a:pt x="347" y="654"/>
                    <a:pt x="345" y="657"/>
                  </a:cubicBezTo>
                  <a:cubicBezTo>
                    <a:pt x="345" y="655"/>
                    <a:pt x="345" y="655"/>
                    <a:pt x="345" y="655"/>
                  </a:cubicBezTo>
                  <a:cubicBezTo>
                    <a:pt x="343" y="652"/>
                    <a:pt x="343" y="651"/>
                    <a:pt x="343" y="645"/>
                  </a:cubicBezTo>
                  <a:cubicBezTo>
                    <a:pt x="350" y="638"/>
                    <a:pt x="346" y="636"/>
                    <a:pt x="343" y="629"/>
                  </a:cubicBezTo>
                  <a:cubicBezTo>
                    <a:pt x="345" y="625"/>
                    <a:pt x="353" y="618"/>
                    <a:pt x="354" y="615"/>
                  </a:cubicBezTo>
                  <a:cubicBezTo>
                    <a:pt x="355" y="602"/>
                    <a:pt x="356" y="588"/>
                    <a:pt x="357" y="575"/>
                  </a:cubicBezTo>
                  <a:cubicBezTo>
                    <a:pt x="360" y="565"/>
                    <a:pt x="372" y="557"/>
                    <a:pt x="375" y="547"/>
                  </a:cubicBezTo>
                  <a:cubicBezTo>
                    <a:pt x="382" y="530"/>
                    <a:pt x="371" y="518"/>
                    <a:pt x="389" y="510"/>
                  </a:cubicBezTo>
                  <a:cubicBezTo>
                    <a:pt x="389" y="512"/>
                    <a:pt x="389" y="512"/>
                    <a:pt x="389" y="512"/>
                  </a:cubicBezTo>
                  <a:cubicBezTo>
                    <a:pt x="395" y="516"/>
                    <a:pt x="393" y="520"/>
                    <a:pt x="399" y="524"/>
                  </a:cubicBezTo>
                  <a:cubicBezTo>
                    <a:pt x="407" y="530"/>
                    <a:pt x="421" y="523"/>
                    <a:pt x="424" y="531"/>
                  </a:cubicBezTo>
                  <a:cubicBezTo>
                    <a:pt x="426" y="534"/>
                    <a:pt x="437" y="582"/>
                    <a:pt x="436" y="585"/>
                  </a:cubicBezTo>
                  <a:cubicBezTo>
                    <a:pt x="433" y="593"/>
                    <a:pt x="426" y="598"/>
                    <a:pt x="424" y="610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27" y="608"/>
                    <a:pt x="427" y="608"/>
                    <a:pt x="427" y="608"/>
                  </a:cubicBezTo>
                  <a:cubicBezTo>
                    <a:pt x="435" y="599"/>
                    <a:pt x="437" y="584"/>
                    <a:pt x="445" y="575"/>
                  </a:cubicBezTo>
                  <a:cubicBezTo>
                    <a:pt x="451" y="581"/>
                    <a:pt x="461" y="591"/>
                    <a:pt x="469" y="594"/>
                  </a:cubicBezTo>
                  <a:cubicBezTo>
                    <a:pt x="473" y="590"/>
                    <a:pt x="476" y="589"/>
                    <a:pt x="485" y="589"/>
                  </a:cubicBezTo>
                  <a:cubicBezTo>
                    <a:pt x="491" y="599"/>
                    <a:pt x="499" y="604"/>
                    <a:pt x="504" y="608"/>
                  </a:cubicBezTo>
                  <a:cubicBezTo>
                    <a:pt x="511" y="615"/>
                    <a:pt x="510" y="628"/>
                    <a:pt x="511" y="636"/>
                  </a:cubicBezTo>
                  <a:cubicBezTo>
                    <a:pt x="526" y="625"/>
                    <a:pt x="534" y="634"/>
                    <a:pt x="553" y="636"/>
                  </a:cubicBezTo>
                  <a:cubicBezTo>
                    <a:pt x="555" y="642"/>
                    <a:pt x="560" y="653"/>
                    <a:pt x="564" y="659"/>
                  </a:cubicBezTo>
                  <a:cubicBezTo>
                    <a:pt x="564" y="655"/>
                    <a:pt x="564" y="655"/>
                    <a:pt x="564" y="655"/>
                  </a:cubicBezTo>
                  <a:cubicBezTo>
                    <a:pt x="566" y="652"/>
                    <a:pt x="566" y="649"/>
                    <a:pt x="567" y="643"/>
                  </a:cubicBezTo>
                  <a:cubicBezTo>
                    <a:pt x="560" y="638"/>
                    <a:pt x="556" y="632"/>
                    <a:pt x="550" y="627"/>
                  </a:cubicBezTo>
                  <a:cubicBezTo>
                    <a:pt x="550" y="622"/>
                    <a:pt x="550" y="622"/>
                    <a:pt x="550" y="622"/>
                  </a:cubicBezTo>
                  <a:cubicBezTo>
                    <a:pt x="558" y="617"/>
                    <a:pt x="560" y="614"/>
                    <a:pt x="571" y="613"/>
                  </a:cubicBezTo>
                  <a:cubicBezTo>
                    <a:pt x="574" y="616"/>
                    <a:pt x="576" y="617"/>
                    <a:pt x="581" y="620"/>
                  </a:cubicBezTo>
                  <a:cubicBezTo>
                    <a:pt x="582" y="627"/>
                    <a:pt x="587" y="631"/>
                    <a:pt x="585" y="638"/>
                  </a:cubicBezTo>
                  <a:cubicBezTo>
                    <a:pt x="584" y="645"/>
                    <a:pt x="579" y="648"/>
                    <a:pt x="578" y="659"/>
                  </a:cubicBezTo>
                  <a:cubicBezTo>
                    <a:pt x="585" y="659"/>
                    <a:pt x="585" y="659"/>
                    <a:pt x="585" y="659"/>
                  </a:cubicBezTo>
                  <a:cubicBezTo>
                    <a:pt x="585" y="671"/>
                    <a:pt x="582" y="679"/>
                    <a:pt x="578" y="687"/>
                  </a:cubicBezTo>
                  <a:cubicBezTo>
                    <a:pt x="572" y="681"/>
                    <a:pt x="568" y="674"/>
                    <a:pt x="564" y="666"/>
                  </a:cubicBezTo>
                  <a:cubicBezTo>
                    <a:pt x="562" y="666"/>
                    <a:pt x="562" y="666"/>
                    <a:pt x="562" y="666"/>
                  </a:cubicBezTo>
                  <a:cubicBezTo>
                    <a:pt x="562" y="678"/>
                    <a:pt x="562" y="678"/>
                    <a:pt x="562" y="678"/>
                  </a:cubicBezTo>
                  <a:cubicBezTo>
                    <a:pt x="571" y="688"/>
                    <a:pt x="588" y="720"/>
                    <a:pt x="599" y="725"/>
                  </a:cubicBezTo>
                  <a:cubicBezTo>
                    <a:pt x="602" y="726"/>
                    <a:pt x="603" y="726"/>
                    <a:pt x="609" y="727"/>
                  </a:cubicBezTo>
                  <a:cubicBezTo>
                    <a:pt x="611" y="741"/>
                    <a:pt x="620" y="751"/>
                    <a:pt x="630" y="757"/>
                  </a:cubicBezTo>
                  <a:cubicBezTo>
                    <a:pt x="632" y="757"/>
                    <a:pt x="634" y="752"/>
                    <a:pt x="639" y="755"/>
                  </a:cubicBezTo>
                  <a:cubicBezTo>
                    <a:pt x="647" y="759"/>
                    <a:pt x="648" y="773"/>
                    <a:pt x="655" y="778"/>
                  </a:cubicBezTo>
                  <a:cubicBezTo>
                    <a:pt x="660" y="781"/>
                    <a:pt x="669" y="777"/>
                    <a:pt x="674" y="781"/>
                  </a:cubicBezTo>
                  <a:cubicBezTo>
                    <a:pt x="678" y="784"/>
                    <a:pt x="678" y="794"/>
                    <a:pt x="683" y="797"/>
                  </a:cubicBezTo>
                  <a:cubicBezTo>
                    <a:pt x="688" y="799"/>
                    <a:pt x="694" y="797"/>
                    <a:pt x="697" y="799"/>
                  </a:cubicBezTo>
                  <a:cubicBezTo>
                    <a:pt x="694" y="806"/>
                    <a:pt x="697" y="818"/>
                    <a:pt x="697" y="830"/>
                  </a:cubicBezTo>
                  <a:cubicBezTo>
                    <a:pt x="711" y="836"/>
                    <a:pt x="741" y="861"/>
                    <a:pt x="749" y="874"/>
                  </a:cubicBezTo>
                  <a:cubicBezTo>
                    <a:pt x="749" y="888"/>
                    <a:pt x="749" y="888"/>
                    <a:pt x="749" y="888"/>
                  </a:cubicBezTo>
                  <a:cubicBezTo>
                    <a:pt x="752" y="899"/>
                    <a:pt x="762" y="904"/>
                    <a:pt x="765" y="914"/>
                  </a:cubicBezTo>
                  <a:cubicBezTo>
                    <a:pt x="769" y="924"/>
                    <a:pt x="763" y="935"/>
                    <a:pt x="772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37"/>
                    <a:pt x="788" y="937"/>
                    <a:pt x="788" y="937"/>
                  </a:cubicBezTo>
                  <a:cubicBezTo>
                    <a:pt x="786" y="934"/>
                    <a:pt x="787" y="936"/>
                    <a:pt x="786" y="932"/>
                  </a:cubicBezTo>
                  <a:cubicBezTo>
                    <a:pt x="778" y="931"/>
                    <a:pt x="780" y="933"/>
                    <a:pt x="777" y="928"/>
                  </a:cubicBezTo>
                  <a:cubicBezTo>
                    <a:pt x="772" y="919"/>
                    <a:pt x="775" y="906"/>
                    <a:pt x="770" y="897"/>
                  </a:cubicBezTo>
                  <a:cubicBezTo>
                    <a:pt x="766" y="895"/>
                    <a:pt x="762" y="893"/>
                    <a:pt x="758" y="890"/>
                  </a:cubicBezTo>
                  <a:cubicBezTo>
                    <a:pt x="752" y="880"/>
                    <a:pt x="757" y="871"/>
                    <a:pt x="746" y="862"/>
                  </a:cubicBezTo>
                  <a:cubicBezTo>
                    <a:pt x="743" y="861"/>
                    <a:pt x="746" y="862"/>
                    <a:pt x="739" y="862"/>
                  </a:cubicBezTo>
                  <a:cubicBezTo>
                    <a:pt x="739" y="856"/>
                    <a:pt x="739" y="851"/>
                    <a:pt x="737" y="848"/>
                  </a:cubicBezTo>
                  <a:cubicBezTo>
                    <a:pt x="728" y="839"/>
                    <a:pt x="720" y="837"/>
                    <a:pt x="707" y="832"/>
                  </a:cubicBezTo>
                  <a:cubicBezTo>
                    <a:pt x="703" y="822"/>
                    <a:pt x="707" y="802"/>
                    <a:pt x="700" y="792"/>
                  </a:cubicBezTo>
                  <a:cubicBezTo>
                    <a:pt x="696" y="790"/>
                    <a:pt x="687" y="790"/>
                    <a:pt x="683" y="788"/>
                  </a:cubicBezTo>
                  <a:cubicBezTo>
                    <a:pt x="680" y="784"/>
                    <a:pt x="679" y="776"/>
                    <a:pt x="674" y="774"/>
                  </a:cubicBezTo>
                  <a:cubicBezTo>
                    <a:pt x="670" y="771"/>
                    <a:pt x="664" y="775"/>
                    <a:pt x="662" y="776"/>
                  </a:cubicBezTo>
                  <a:cubicBezTo>
                    <a:pt x="654" y="768"/>
                    <a:pt x="651" y="759"/>
                    <a:pt x="646" y="748"/>
                  </a:cubicBezTo>
                  <a:cubicBezTo>
                    <a:pt x="632" y="749"/>
                    <a:pt x="627" y="748"/>
                    <a:pt x="625" y="736"/>
                  </a:cubicBezTo>
                  <a:cubicBezTo>
                    <a:pt x="629" y="734"/>
                    <a:pt x="630" y="733"/>
                    <a:pt x="632" y="729"/>
                  </a:cubicBezTo>
                  <a:cubicBezTo>
                    <a:pt x="627" y="729"/>
                    <a:pt x="627" y="729"/>
                    <a:pt x="627" y="729"/>
                  </a:cubicBezTo>
                  <a:cubicBezTo>
                    <a:pt x="625" y="727"/>
                    <a:pt x="623" y="727"/>
                    <a:pt x="618" y="727"/>
                  </a:cubicBezTo>
                  <a:cubicBezTo>
                    <a:pt x="617" y="722"/>
                    <a:pt x="617" y="722"/>
                    <a:pt x="616" y="720"/>
                  </a:cubicBezTo>
                  <a:cubicBezTo>
                    <a:pt x="609" y="714"/>
                    <a:pt x="609" y="720"/>
                    <a:pt x="602" y="715"/>
                  </a:cubicBezTo>
                  <a:cubicBezTo>
                    <a:pt x="595" y="711"/>
                    <a:pt x="591" y="700"/>
                    <a:pt x="585" y="694"/>
                  </a:cubicBezTo>
                  <a:cubicBezTo>
                    <a:pt x="586" y="687"/>
                    <a:pt x="594" y="673"/>
                    <a:pt x="590" y="659"/>
                  </a:cubicBezTo>
                  <a:cubicBezTo>
                    <a:pt x="589" y="656"/>
                    <a:pt x="584" y="657"/>
                    <a:pt x="585" y="650"/>
                  </a:cubicBezTo>
                  <a:cubicBezTo>
                    <a:pt x="587" y="635"/>
                    <a:pt x="593" y="631"/>
                    <a:pt x="592" y="615"/>
                  </a:cubicBezTo>
                  <a:cubicBezTo>
                    <a:pt x="586" y="611"/>
                    <a:pt x="577" y="606"/>
                    <a:pt x="571" y="601"/>
                  </a:cubicBezTo>
                  <a:cubicBezTo>
                    <a:pt x="560" y="607"/>
                    <a:pt x="534" y="625"/>
                    <a:pt x="527" y="613"/>
                  </a:cubicBezTo>
                  <a:cubicBezTo>
                    <a:pt x="534" y="608"/>
                    <a:pt x="538" y="604"/>
                    <a:pt x="543" y="599"/>
                  </a:cubicBezTo>
                  <a:cubicBezTo>
                    <a:pt x="540" y="584"/>
                    <a:pt x="538" y="555"/>
                    <a:pt x="546" y="550"/>
                  </a:cubicBezTo>
                  <a:cubicBezTo>
                    <a:pt x="549" y="553"/>
                    <a:pt x="547" y="552"/>
                    <a:pt x="553" y="554"/>
                  </a:cubicBezTo>
                  <a:cubicBezTo>
                    <a:pt x="553" y="543"/>
                    <a:pt x="553" y="543"/>
                    <a:pt x="553" y="543"/>
                  </a:cubicBezTo>
                  <a:cubicBezTo>
                    <a:pt x="559" y="534"/>
                    <a:pt x="556" y="525"/>
                    <a:pt x="555" y="515"/>
                  </a:cubicBezTo>
                  <a:cubicBezTo>
                    <a:pt x="564" y="515"/>
                    <a:pt x="570" y="516"/>
                    <a:pt x="576" y="517"/>
                  </a:cubicBezTo>
                  <a:cubicBezTo>
                    <a:pt x="584" y="538"/>
                    <a:pt x="588" y="557"/>
                    <a:pt x="588" y="587"/>
                  </a:cubicBezTo>
                  <a:cubicBezTo>
                    <a:pt x="613" y="605"/>
                    <a:pt x="595" y="606"/>
                    <a:pt x="604" y="636"/>
                  </a:cubicBezTo>
                  <a:cubicBezTo>
                    <a:pt x="609" y="652"/>
                    <a:pt x="628" y="657"/>
                    <a:pt x="634" y="671"/>
                  </a:cubicBezTo>
                  <a:cubicBezTo>
                    <a:pt x="639" y="680"/>
                    <a:pt x="630" y="686"/>
                    <a:pt x="634" y="699"/>
                  </a:cubicBezTo>
                  <a:cubicBezTo>
                    <a:pt x="637" y="707"/>
                    <a:pt x="641" y="710"/>
                    <a:pt x="641" y="725"/>
                  </a:cubicBezTo>
                  <a:cubicBezTo>
                    <a:pt x="635" y="724"/>
                    <a:pt x="636" y="722"/>
                    <a:pt x="632" y="725"/>
                  </a:cubicBezTo>
                  <a:cubicBezTo>
                    <a:pt x="634" y="727"/>
                    <a:pt x="633" y="725"/>
                    <a:pt x="634" y="729"/>
                  </a:cubicBezTo>
                  <a:cubicBezTo>
                    <a:pt x="641" y="731"/>
                    <a:pt x="640" y="732"/>
                    <a:pt x="648" y="734"/>
                  </a:cubicBezTo>
                  <a:cubicBezTo>
                    <a:pt x="648" y="727"/>
                    <a:pt x="645" y="727"/>
                    <a:pt x="655" y="725"/>
                  </a:cubicBezTo>
                  <a:cubicBezTo>
                    <a:pt x="657" y="717"/>
                    <a:pt x="654" y="721"/>
                    <a:pt x="660" y="718"/>
                  </a:cubicBezTo>
                  <a:cubicBezTo>
                    <a:pt x="668" y="724"/>
                    <a:pt x="679" y="731"/>
                    <a:pt x="690" y="734"/>
                  </a:cubicBezTo>
                  <a:cubicBezTo>
                    <a:pt x="690" y="739"/>
                    <a:pt x="690" y="739"/>
                    <a:pt x="690" y="739"/>
                  </a:cubicBezTo>
                  <a:cubicBezTo>
                    <a:pt x="679" y="739"/>
                    <a:pt x="679" y="739"/>
                    <a:pt x="679" y="739"/>
                  </a:cubicBezTo>
                  <a:cubicBezTo>
                    <a:pt x="675" y="736"/>
                    <a:pt x="669" y="733"/>
                    <a:pt x="665" y="732"/>
                  </a:cubicBezTo>
                  <a:cubicBezTo>
                    <a:pt x="665" y="741"/>
                    <a:pt x="665" y="741"/>
                    <a:pt x="665" y="741"/>
                  </a:cubicBezTo>
                  <a:cubicBezTo>
                    <a:pt x="667" y="741"/>
                    <a:pt x="667" y="741"/>
                    <a:pt x="667" y="741"/>
                  </a:cubicBezTo>
                  <a:cubicBezTo>
                    <a:pt x="667" y="743"/>
                    <a:pt x="667" y="743"/>
                    <a:pt x="667" y="743"/>
                  </a:cubicBezTo>
                  <a:cubicBezTo>
                    <a:pt x="675" y="744"/>
                    <a:pt x="692" y="749"/>
                    <a:pt x="693" y="748"/>
                  </a:cubicBezTo>
                  <a:cubicBezTo>
                    <a:pt x="700" y="744"/>
                    <a:pt x="695" y="743"/>
                    <a:pt x="702" y="741"/>
                  </a:cubicBezTo>
                  <a:cubicBezTo>
                    <a:pt x="708" y="747"/>
                    <a:pt x="719" y="748"/>
                    <a:pt x="725" y="755"/>
                  </a:cubicBezTo>
                  <a:cubicBezTo>
                    <a:pt x="741" y="763"/>
                    <a:pt x="738" y="790"/>
                    <a:pt x="746" y="806"/>
                  </a:cubicBezTo>
                  <a:cubicBezTo>
                    <a:pt x="755" y="823"/>
                    <a:pt x="773" y="836"/>
                    <a:pt x="784" y="851"/>
                  </a:cubicBezTo>
                  <a:cubicBezTo>
                    <a:pt x="789" y="858"/>
                    <a:pt x="783" y="865"/>
                    <a:pt x="786" y="872"/>
                  </a:cubicBezTo>
                  <a:cubicBezTo>
                    <a:pt x="791" y="875"/>
                    <a:pt x="795" y="878"/>
                    <a:pt x="800" y="881"/>
                  </a:cubicBezTo>
                  <a:cubicBezTo>
                    <a:pt x="802" y="887"/>
                    <a:pt x="805" y="893"/>
                    <a:pt x="807" y="900"/>
                  </a:cubicBezTo>
                  <a:cubicBezTo>
                    <a:pt x="810" y="903"/>
                    <a:pt x="819" y="904"/>
                    <a:pt x="821" y="909"/>
                  </a:cubicBezTo>
                  <a:cubicBezTo>
                    <a:pt x="820" y="914"/>
                    <a:pt x="819" y="918"/>
                    <a:pt x="819" y="923"/>
                  </a:cubicBezTo>
                  <a:cubicBezTo>
                    <a:pt x="823" y="933"/>
                    <a:pt x="833" y="927"/>
                    <a:pt x="835" y="944"/>
                  </a:cubicBezTo>
                  <a:cubicBezTo>
                    <a:pt x="833" y="944"/>
                    <a:pt x="833" y="944"/>
                    <a:pt x="833" y="944"/>
                  </a:cubicBezTo>
                  <a:cubicBezTo>
                    <a:pt x="829" y="942"/>
                    <a:pt x="825" y="943"/>
                    <a:pt x="816" y="944"/>
                  </a:cubicBezTo>
                  <a:cubicBezTo>
                    <a:pt x="813" y="948"/>
                    <a:pt x="812" y="948"/>
                    <a:pt x="809" y="953"/>
                  </a:cubicBezTo>
                  <a:cubicBezTo>
                    <a:pt x="812" y="953"/>
                    <a:pt x="812" y="953"/>
                    <a:pt x="812" y="953"/>
                  </a:cubicBezTo>
                  <a:cubicBezTo>
                    <a:pt x="813" y="957"/>
                    <a:pt x="812" y="955"/>
                    <a:pt x="814" y="958"/>
                  </a:cubicBezTo>
                  <a:cubicBezTo>
                    <a:pt x="820" y="953"/>
                    <a:pt x="827" y="949"/>
                    <a:pt x="837" y="949"/>
                  </a:cubicBezTo>
                  <a:cubicBezTo>
                    <a:pt x="842" y="958"/>
                    <a:pt x="846" y="962"/>
                    <a:pt x="847" y="976"/>
                  </a:cubicBezTo>
                  <a:cubicBezTo>
                    <a:pt x="841" y="982"/>
                    <a:pt x="838" y="989"/>
                    <a:pt x="837" y="1000"/>
                  </a:cubicBezTo>
                  <a:cubicBezTo>
                    <a:pt x="852" y="1008"/>
                    <a:pt x="866" y="1030"/>
                    <a:pt x="875" y="1044"/>
                  </a:cubicBezTo>
                  <a:cubicBezTo>
                    <a:pt x="881" y="1044"/>
                    <a:pt x="878" y="1042"/>
                    <a:pt x="882" y="1044"/>
                  </a:cubicBezTo>
                  <a:cubicBezTo>
                    <a:pt x="885" y="1048"/>
                    <a:pt x="885" y="1056"/>
                    <a:pt x="889" y="1060"/>
                  </a:cubicBezTo>
                  <a:cubicBezTo>
                    <a:pt x="894" y="1066"/>
                    <a:pt x="906" y="1067"/>
                    <a:pt x="912" y="1072"/>
                  </a:cubicBezTo>
                  <a:cubicBezTo>
                    <a:pt x="916" y="1075"/>
                    <a:pt x="931" y="1095"/>
                    <a:pt x="931" y="1100"/>
                  </a:cubicBezTo>
                  <a:cubicBezTo>
                    <a:pt x="931" y="1103"/>
                    <a:pt x="923" y="1108"/>
                    <a:pt x="926" y="1116"/>
                  </a:cubicBezTo>
                  <a:cubicBezTo>
                    <a:pt x="926" y="1118"/>
                    <a:pt x="932" y="1122"/>
                    <a:pt x="933" y="1123"/>
                  </a:cubicBezTo>
                  <a:cubicBezTo>
                    <a:pt x="938" y="1134"/>
                    <a:pt x="932" y="1142"/>
                    <a:pt x="931" y="1149"/>
                  </a:cubicBezTo>
                  <a:cubicBezTo>
                    <a:pt x="929" y="1161"/>
                    <a:pt x="939" y="1173"/>
                    <a:pt x="933" y="1189"/>
                  </a:cubicBezTo>
                  <a:cubicBezTo>
                    <a:pt x="929" y="1197"/>
                    <a:pt x="918" y="1206"/>
                    <a:pt x="914" y="1214"/>
                  </a:cubicBezTo>
                  <a:cubicBezTo>
                    <a:pt x="919" y="1214"/>
                    <a:pt x="919" y="1214"/>
                    <a:pt x="919" y="1214"/>
                  </a:cubicBezTo>
                  <a:cubicBezTo>
                    <a:pt x="924" y="1208"/>
                    <a:pt x="930" y="1199"/>
                    <a:pt x="938" y="1196"/>
                  </a:cubicBezTo>
                  <a:cubicBezTo>
                    <a:pt x="939" y="1201"/>
                    <a:pt x="940" y="1207"/>
                    <a:pt x="942" y="1210"/>
                  </a:cubicBezTo>
                  <a:cubicBezTo>
                    <a:pt x="942" y="1199"/>
                    <a:pt x="936" y="1192"/>
                    <a:pt x="938" y="1184"/>
                  </a:cubicBezTo>
                  <a:close/>
                  <a:moveTo>
                    <a:pt x="704" y="379"/>
                  </a:moveTo>
                  <a:cubicBezTo>
                    <a:pt x="707" y="384"/>
                    <a:pt x="709" y="385"/>
                    <a:pt x="711" y="391"/>
                  </a:cubicBezTo>
                  <a:cubicBezTo>
                    <a:pt x="709" y="391"/>
                    <a:pt x="709" y="391"/>
                    <a:pt x="709" y="391"/>
                  </a:cubicBezTo>
                  <a:cubicBezTo>
                    <a:pt x="706" y="393"/>
                    <a:pt x="707" y="392"/>
                    <a:pt x="702" y="393"/>
                  </a:cubicBezTo>
                  <a:cubicBezTo>
                    <a:pt x="699" y="388"/>
                    <a:pt x="699" y="389"/>
                    <a:pt x="697" y="382"/>
                  </a:cubicBezTo>
                  <a:cubicBezTo>
                    <a:pt x="700" y="381"/>
                    <a:pt x="702" y="380"/>
                    <a:pt x="704" y="379"/>
                  </a:cubicBezTo>
                  <a:close/>
                  <a:moveTo>
                    <a:pt x="688" y="316"/>
                  </a:moveTo>
                  <a:cubicBezTo>
                    <a:pt x="689" y="320"/>
                    <a:pt x="690" y="320"/>
                    <a:pt x="690" y="326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688" y="328"/>
                    <a:pt x="688" y="328"/>
                    <a:pt x="688" y="328"/>
                  </a:cubicBezTo>
                  <a:cubicBezTo>
                    <a:pt x="686" y="328"/>
                    <a:pt x="686" y="328"/>
                    <a:pt x="686" y="328"/>
                  </a:cubicBezTo>
                  <a:cubicBezTo>
                    <a:pt x="686" y="326"/>
                    <a:pt x="686" y="326"/>
                    <a:pt x="686" y="326"/>
                  </a:cubicBezTo>
                  <a:cubicBezTo>
                    <a:pt x="684" y="323"/>
                    <a:pt x="684" y="323"/>
                    <a:pt x="683" y="319"/>
                  </a:cubicBezTo>
                  <a:cubicBezTo>
                    <a:pt x="685" y="318"/>
                    <a:pt x="686" y="317"/>
                    <a:pt x="688" y="316"/>
                  </a:cubicBezTo>
                  <a:close/>
                  <a:moveTo>
                    <a:pt x="592" y="207"/>
                  </a:moveTo>
                  <a:cubicBezTo>
                    <a:pt x="601" y="207"/>
                    <a:pt x="606" y="211"/>
                    <a:pt x="609" y="209"/>
                  </a:cubicBezTo>
                  <a:cubicBezTo>
                    <a:pt x="616" y="215"/>
                    <a:pt x="625" y="226"/>
                    <a:pt x="630" y="235"/>
                  </a:cubicBezTo>
                  <a:cubicBezTo>
                    <a:pt x="630" y="238"/>
                    <a:pt x="631" y="242"/>
                    <a:pt x="632" y="246"/>
                  </a:cubicBezTo>
                  <a:cubicBezTo>
                    <a:pt x="641" y="260"/>
                    <a:pt x="673" y="259"/>
                    <a:pt x="674" y="293"/>
                  </a:cubicBezTo>
                  <a:cubicBezTo>
                    <a:pt x="666" y="296"/>
                    <a:pt x="663" y="301"/>
                    <a:pt x="655" y="305"/>
                  </a:cubicBezTo>
                  <a:cubicBezTo>
                    <a:pt x="649" y="283"/>
                    <a:pt x="634" y="266"/>
                    <a:pt x="625" y="246"/>
                  </a:cubicBezTo>
                  <a:cubicBezTo>
                    <a:pt x="617" y="247"/>
                    <a:pt x="608" y="247"/>
                    <a:pt x="604" y="244"/>
                  </a:cubicBezTo>
                  <a:cubicBezTo>
                    <a:pt x="594" y="234"/>
                    <a:pt x="591" y="222"/>
                    <a:pt x="592" y="207"/>
                  </a:cubicBezTo>
                  <a:close/>
                  <a:moveTo>
                    <a:pt x="30" y="1823"/>
                  </a:moveTo>
                  <a:cubicBezTo>
                    <a:pt x="28" y="1825"/>
                    <a:pt x="27" y="1826"/>
                    <a:pt x="25" y="1828"/>
                  </a:cubicBezTo>
                  <a:cubicBezTo>
                    <a:pt x="29" y="1832"/>
                    <a:pt x="30" y="1833"/>
                    <a:pt x="28" y="1837"/>
                  </a:cubicBezTo>
                  <a:cubicBezTo>
                    <a:pt x="27" y="1840"/>
                    <a:pt x="26" y="1842"/>
                    <a:pt x="25" y="1844"/>
                  </a:cubicBezTo>
                  <a:cubicBezTo>
                    <a:pt x="21" y="1844"/>
                    <a:pt x="21" y="1844"/>
                    <a:pt x="21" y="1844"/>
                  </a:cubicBezTo>
                  <a:cubicBezTo>
                    <a:pt x="21" y="1828"/>
                    <a:pt x="21" y="1828"/>
                    <a:pt x="21" y="1828"/>
                  </a:cubicBezTo>
                  <a:cubicBezTo>
                    <a:pt x="25" y="1826"/>
                    <a:pt x="25" y="1825"/>
                    <a:pt x="30" y="1823"/>
                  </a:cubicBezTo>
                  <a:close/>
                  <a:moveTo>
                    <a:pt x="254" y="1205"/>
                  </a:moveTo>
                  <a:cubicBezTo>
                    <a:pt x="235" y="1205"/>
                    <a:pt x="235" y="1205"/>
                    <a:pt x="235" y="1205"/>
                  </a:cubicBezTo>
                  <a:cubicBezTo>
                    <a:pt x="235" y="1210"/>
                    <a:pt x="235" y="1210"/>
                    <a:pt x="235" y="1210"/>
                  </a:cubicBezTo>
                  <a:cubicBezTo>
                    <a:pt x="247" y="1210"/>
                    <a:pt x="247" y="1210"/>
                    <a:pt x="247" y="1210"/>
                  </a:cubicBezTo>
                  <a:cubicBezTo>
                    <a:pt x="247" y="1216"/>
                    <a:pt x="246" y="1218"/>
                    <a:pt x="245" y="1221"/>
                  </a:cubicBezTo>
                  <a:cubicBezTo>
                    <a:pt x="242" y="1219"/>
                    <a:pt x="244" y="1222"/>
                    <a:pt x="242" y="1219"/>
                  </a:cubicBezTo>
                  <a:cubicBezTo>
                    <a:pt x="233" y="1212"/>
                    <a:pt x="228" y="1210"/>
                    <a:pt x="228" y="1191"/>
                  </a:cubicBezTo>
                  <a:cubicBezTo>
                    <a:pt x="234" y="1188"/>
                    <a:pt x="231" y="1190"/>
                    <a:pt x="231" y="1179"/>
                  </a:cubicBezTo>
                  <a:cubicBezTo>
                    <a:pt x="237" y="1177"/>
                    <a:pt x="237" y="1175"/>
                    <a:pt x="247" y="1175"/>
                  </a:cubicBezTo>
                  <a:cubicBezTo>
                    <a:pt x="249" y="1176"/>
                    <a:pt x="252" y="1178"/>
                    <a:pt x="254" y="1179"/>
                  </a:cubicBezTo>
                  <a:cubicBezTo>
                    <a:pt x="249" y="1179"/>
                    <a:pt x="249" y="1179"/>
                    <a:pt x="249" y="1179"/>
                  </a:cubicBezTo>
                  <a:cubicBezTo>
                    <a:pt x="246" y="1182"/>
                    <a:pt x="243" y="1183"/>
                    <a:pt x="238" y="1184"/>
                  </a:cubicBezTo>
                  <a:cubicBezTo>
                    <a:pt x="238" y="1186"/>
                    <a:pt x="238" y="1186"/>
                    <a:pt x="238" y="1186"/>
                  </a:cubicBezTo>
                  <a:cubicBezTo>
                    <a:pt x="249" y="1186"/>
                    <a:pt x="255" y="1188"/>
                    <a:pt x="259" y="1196"/>
                  </a:cubicBezTo>
                  <a:cubicBezTo>
                    <a:pt x="254" y="1199"/>
                    <a:pt x="255" y="1198"/>
                    <a:pt x="254" y="1205"/>
                  </a:cubicBezTo>
                  <a:close/>
                  <a:moveTo>
                    <a:pt x="242" y="589"/>
                  </a:moveTo>
                  <a:cubicBezTo>
                    <a:pt x="281" y="595"/>
                    <a:pt x="265" y="572"/>
                    <a:pt x="298" y="564"/>
                  </a:cubicBezTo>
                  <a:cubicBezTo>
                    <a:pt x="301" y="568"/>
                    <a:pt x="302" y="568"/>
                    <a:pt x="303" y="575"/>
                  </a:cubicBezTo>
                  <a:cubicBezTo>
                    <a:pt x="299" y="579"/>
                    <a:pt x="298" y="584"/>
                    <a:pt x="294" y="587"/>
                  </a:cubicBezTo>
                  <a:cubicBezTo>
                    <a:pt x="280" y="598"/>
                    <a:pt x="266" y="590"/>
                    <a:pt x="263" y="613"/>
                  </a:cubicBezTo>
                  <a:cubicBezTo>
                    <a:pt x="266" y="616"/>
                    <a:pt x="265" y="614"/>
                    <a:pt x="263" y="617"/>
                  </a:cubicBezTo>
                  <a:cubicBezTo>
                    <a:pt x="260" y="627"/>
                    <a:pt x="251" y="636"/>
                    <a:pt x="240" y="638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38" y="627"/>
                    <a:pt x="238" y="601"/>
                    <a:pt x="242" y="589"/>
                  </a:cubicBezTo>
                  <a:close/>
                  <a:moveTo>
                    <a:pt x="273" y="769"/>
                  </a:moveTo>
                  <a:cubicBezTo>
                    <a:pt x="273" y="762"/>
                    <a:pt x="273" y="762"/>
                    <a:pt x="273" y="762"/>
                  </a:cubicBezTo>
                  <a:cubicBezTo>
                    <a:pt x="275" y="762"/>
                    <a:pt x="275" y="762"/>
                    <a:pt x="275" y="762"/>
                  </a:cubicBezTo>
                  <a:cubicBezTo>
                    <a:pt x="274" y="767"/>
                    <a:pt x="274" y="766"/>
                    <a:pt x="273" y="769"/>
                  </a:cubicBezTo>
                  <a:close/>
                  <a:moveTo>
                    <a:pt x="310" y="680"/>
                  </a:moveTo>
                  <a:cubicBezTo>
                    <a:pt x="307" y="674"/>
                    <a:pt x="311" y="679"/>
                    <a:pt x="305" y="676"/>
                  </a:cubicBezTo>
                  <a:cubicBezTo>
                    <a:pt x="305" y="680"/>
                    <a:pt x="305" y="680"/>
                    <a:pt x="305" y="680"/>
                  </a:cubicBezTo>
                  <a:cubicBezTo>
                    <a:pt x="304" y="683"/>
                    <a:pt x="304" y="682"/>
                    <a:pt x="303" y="687"/>
                  </a:cubicBezTo>
                  <a:cubicBezTo>
                    <a:pt x="296" y="687"/>
                    <a:pt x="296" y="687"/>
                    <a:pt x="296" y="687"/>
                  </a:cubicBezTo>
                  <a:cubicBezTo>
                    <a:pt x="295" y="693"/>
                    <a:pt x="294" y="700"/>
                    <a:pt x="294" y="706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88" y="720"/>
                    <a:pt x="290" y="742"/>
                    <a:pt x="282" y="753"/>
                  </a:cubicBezTo>
                  <a:cubicBezTo>
                    <a:pt x="279" y="754"/>
                    <a:pt x="278" y="754"/>
                    <a:pt x="273" y="755"/>
                  </a:cubicBezTo>
                  <a:cubicBezTo>
                    <a:pt x="269" y="753"/>
                    <a:pt x="272" y="755"/>
                    <a:pt x="266" y="755"/>
                  </a:cubicBezTo>
                  <a:cubicBezTo>
                    <a:pt x="264" y="738"/>
                    <a:pt x="253" y="728"/>
                    <a:pt x="249" y="715"/>
                  </a:cubicBezTo>
                  <a:cubicBezTo>
                    <a:pt x="247" y="707"/>
                    <a:pt x="253" y="707"/>
                    <a:pt x="254" y="704"/>
                  </a:cubicBezTo>
                  <a:cubicBezTo>
                    <a:pt x="257" y="696"/>
                    <a:pt x="253" y="674"/>
                    <a:pt x="252" y="669"/>
                  </a:cubicBezTo>
                  <a:cubicBezTo>
                    <a:pt x="250" y="670"/>
                    <a:pt x="249" y="671"/>
                    <a:pt x="247" y="673"/>
                  </a:cubicBezTo>
                  <a:cubicBezTo>
                    <a:pt x="246" y="662"/>
                    <a:pt x="244" y="663"/>
                    <a:pt x="242" y="652"/>
                  </a:cubicBezTo>
                  <a:cubicBezTo>
                    <a:pt x="253" y="644"/>
                    <a:pt x="259" y="635"/>
                    <a:pt x="273" y="629"/>
                  </a:cubicBezTo>
                  <a:cubicBezTo>
                    <a:pt x="272" y="621"/>
                    <a:pt x="272" y="612"/>
                    <a:pt x="275" y="608"/>
                  </a:cubicBezTo>
                  <a:cubicBezTo>
                    <a:pt x="287" y="598"/>
                    <a:pt x="306" y="601"/>
                    <a:pt x="310" y="582"/>
                  </a:cubicBezTo>
                  <a:cubicBezTo>
                    <a:pt x="316" y="583"/>
                    <a:pt x="318" y="583"/>
                    <a:pt x="322" y="585"/>
                  </a:cubicBezTo>
                  <a:cubicBezTo>
                    <a:pt x="311" y="609"/>
                    <a:pt x="314" y="637"/>
                    <a:pt x="305" y="662"/>
                  </a:cubicBezTo>
                  <a:cubicBezTo>
                    <a:pt x="312" y="662"/>
                    <a:pt x="312" y="662"/>
                    <a:pt x="312" y="662"/>
                  </a:cubicBezTo>
                  <a:cubicBezTo>
                    <a:pt x="313" y="668"/>
                    <a:pt x="314" y="674"/>
                    <a:pt x="315" y="680"/>
                  </a:cubicBezTo>
                  <a:lnTo>
                    <a:pt x="310" y="680"/>
                  </a:lnTo>
                  <a:close/>
                  <a:moveTo>
                    <a:pt x="324" y="606"/>
                  </a:moveTo>
                  <a:cubicBezTo>
                    <a:pt x="321" y="603"/>
                    <a:pt x="324" y="606"/>
                    <a:pt x="322" y="603"/>
                  </a:cubicBezTo>
                  <a:cubicBezTo>
                    <a:pt x="319" y="603"/>
                    <a:pt x="319" y="603"/>
                    <a:pt x="319" y="603"/>
                  </a:cubicBezTo>
                  <a:cubicBezTo>
                    <a:pt x="322" y="601"/>
                    <a:pt x="320" y="602"/>
                    <a:pt x="324" y="601"/>
                  </a:cubicBezTo>
                  <a:lnTo>
                    <a:pt x="324" y="606"/>
                  </a:lnTo>
                  <a:close/>
                  <a:moveTo>
                    <a:pt x="336" y="543"/>
                  </a:moveTo>
                  <a:cubicBezTo>
                    <a:pt x="330" y="542"/>
                    <a:pt x="330" y="541"/>
                    <a:pt x="326" y="540"/>
                  </a:cubicBezTo>
                  <a:cubicBezTo>
                    <a:pt x="326" y="548"/>
                    <a:pt x="325" y="552"/>
                    <a:pt x="322" y="557"/>
                  </a:cubicBezTo>
                  <a:cubicBezTo>
                    <a:pt x="322" y="552"/>
                    <a:pt x="322" y="552"/>
                    <a:pt x="322" y="552"/>
                  </a:cubicBezTo>
                  <a:cubicBezTo>
                    <a:pt x="319" y="549"/>
                    <a:pt x="319" y="544"/>
                    <a:pt x="319" y="538"/>
                  </a:cubicBezTo>
                  <a:cubicBezTo>
                    <a:pt x="336" y="538"/>
                    <a:pt x="336" y="538"/>
                    <a:pt x="336" y="538"/>
                  </a:cubicBezTo>
                  <a:lnTo>
                    <a:pt x="336" y="543"/>
                  </a:lnTo>
                  <a:close/>
                  <a:moveTo>
                    <a:pt x="329" y="531"/>
                  </a:moveTo>
                  <a:cubicBezTo>
                    <a:pt x="329" y="526"/>
                    <a:pt x="329" y="526"/>
                    <a:pt x="329" y="526"/>
                  </a:cubicBezTo>
                  <a:cubicBezTo>
                    <a:pt x="336" y="526"/>
                    <a:pt x="336" y="526"/>
                    <a:pt x="336" y="526"/>
                  </a:cubicBezTo>
                  <a:cubicBezTo>
                    <a:pt x="333" y="530"/>
                    <a:pt x="334" y="529"/>
                    <a:pt x="329" y="531"/>
                  </a:cubicBezTo>
                  <a:close/>
                  <a:moveTo>
                    <a:pt x="569" y="372"/>
                  </a:moveTo>
                  <a:cubicBezTo>
                    <a:pt x="569" y="366"/>
                    <a:pt x="569" y="364"/>
                    <a:pt x="571" y="361"/>
                  </a:cubicBezTo>
                  <a:cubicBezTo>
                    <a:pt x="571" y="366"/>
                    <a:pt x="571" y="369"/>
                    <a:pt x="569" y="372"/>
                  </a:cubicBezTo>
                  <a:close/>
                  <a:moveTo>
                    <a:pt x="578" y="176"/>
                  </a:moveTo>
                  <a:cubicBezTo>
                    <a:pt x="579" y="182"/>
                    <a:pt x="579" y="182"/>
                    <a:pt x="581" y="186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4" y="181"/>
                    <a:pt x="573" y="182"/>
                    <a:pt x="571" y="176"/>
                  </a:cubicBezTo>
                  <a:lnTo>
                    <a:pt x="578" y="176"/>
                  </a:lnTo>
                  <a:close/>
                  <a:moveTo>
                    <a:pt x="550" y="104"/>
                  </a:moveTo>
                  <a:cubicBezTo>
                    <a:pt x="555" y="104"/>
                    <a:pt x="555" y="104"/>
                    <a:pt x="555" y="104"/>
                  </a:cubicBezTo>
                  <a:cubicBezTo>
                    <a:pt x="554" y="106"/>
                    <a:pt x="553" y="109"/>
                    <a:pt x="553" y="111"/>
                  </a:cubicBezTo>
                  <a:cubicBezTo>
                    <a:pt x="550" y="111"/>
                    <a:pt x="550" y="111"/>
                    <a:pt x="550" y="111"/>
                  </a:cubicBezTo>
                  <a:lnTo>
                    <a:pt x="550" y="104"/>
                  </a:lnTo>
                  <a:close/>
                  <a:moveTo>
                    <a:pt x="340" y="218"/>
                  </a:moveTo>
                  <a:cubicBezTo>
                    <a:pt x="334" y="213"/>
                    <a:pt x="331" y="217"/>
                    <a:pt x="326" y="211"/>
                  </a:cubicBezTo>
                  <a:cubicBezTo>
                    <a:pt x="325" y="209"/>
                    <a:pt x="324" y="211"/>
                    <a:pt x="324" y="207"/>
                  </a:cubicBezTo>
                  <a:cubicBezTo>
                    <a:pt x="324" y="198"/>
                    <a:pt x="333" y="195"/>
                    <a:pt x="336" y="190"/>
                  </a:cubicBezTo>
                  <a:cubicBezTo>
                    <a:pt x="342" y="178"/>
                    <a:pt x="337" y="161"/>
                    <a:pt x="343" y="153"/>
                  </a:cubicBezTo>
                  <a:cubicBezTo>
                    <a:pt x="345" y="149"/>
                    <a:pt x="348" y="149"/>
                    <a:pt x="354" y="148"/>
                  </a:cubicBezTo>
                  <a:cubicBezTo>
                    <a:pt x="360" y="153"/>
                    <a:pt x="381" y="159"/>
                    <a:pt x="387" y="155"/>
                  </a:cubicBezTo>
                  <a:cubicBezTo>
                    <a:pt x="395" y="145"/>
                    <a:pt x="396" y="131"/>
                    <a:pt x="403" y="120"/>
                  </a:cubicBezTo>
                  <a:cubicBezTo>
                    <a:pt x="404" y="132"/>
                    <a:pt x="390" y="176"/>
                    <a:pt x="387" y="179"/>
                  </a:cubicBezTo>
                  <a:cubicBezTo>
                    <a:pt x="385" y="181"/>
                    <a:pt x="380" y="178"/>
                    <a:pt x="378" y="181"/>
                  </a:cubicBezTo>
                  <a:cubicBezTo>
                    <a:pt x="373" y="188"/>
                    <a:pt x="376" y="199"/>
                    <a:pt x="368" y="204"/>
                  </a:cubicBezTo>
                  <a:cubicBezTo>
                    <a:pt x="360" y="203"/>
                    <a:pt x="354" y="214"/>
                    <a:pt x="340" y="218"/>
                  </a:cubicBezTo>
                  <a:close/>
                  <a:moveTo>
                    <a:pt x="387" y="475"/>
                  </a:moveTo>
                  <a:cubicBezTo>
                    <a:pt x="385" y="475"/>
                    <a:pt x="385" y="475"/>
                    <a:pt x="385" y="475"/>
                  </a:cubicBezTo>
                  <a:cubicBezTo>
                    <a:pt x="385" y="470"/>
                    <a:pt x="385" y="470"/>
                    <a:pt x="385" y="470"/>
                  </a:cubicBezTo>
                  <a:cubicBezTo>
                    <a:pt x="387" y="470"/>
                    <a:pt x="387" y="470"/>
                    <a:pt x="387" y="470"/>
                  </a:cubicBezTo>
                  <a:lnTo>
                    <a:pt x="387" y="475"/>
                  </a:lnTo>
                  <a:close/>
                  <a:moveTo>
                    <a:pt x="382" y="407"/>
                  </a:moveTo>
                  <a:cubicBezTo>
                    <a:pt x="383" y="402"/>
                    <a:pt x="383" y="401"/>
                    <a:pt x="385" y="398"/>
                  </a:cubicBezTo>
                  <a:cubicBezTo>
                    <a:pt x="384" y="403"/>
                    <a:pt x="384" y="404"/>
                    <a:pt x="382" y="407"/>
                  </a:cubicBezTo>
                  <a:close/>
                  <a:moveTo>
                    <a:pt x="417" y="501"/>
                  </a:moveTo>
                  <a:cubicBezTo>
                    <a:pt x="410" y="504"/>
                    <a:pt x="418" y="506"/>
                    <a:pt x="415" y="512"/>
                  </a:cubicBezTo>
                  <a:cubicBezTo>
                    <a:pt x="412" y="518"/>
                    <a:pt x="416" y="514"/>
                    <a:pt x="410" y="517"/>
                  </a:cubicBezTo>
                  <a:cubicBezTo>
                    <a:pt x="410" y="515"/>
                    <a:pt x="410" y="515"/>
                    <a:pt x="410" y="515"/>
                  </a:cubicBezTo>
                  <a:cubicBezTo>
                    <a:pt x="404" y="510"/>
                    <a:pt x="404" y="510"/>
                    <a:pt x="403" y="501"/>
                  </a:cubicBezTo>
                  <a:cubicBezTo>
                    <a:pt x="401" y="501"/>
                    <a:pt x="401" y="501"/>
                    <a:pt x="401" y="501"/>
                  </a:cubicBezTo>
                  <a:cubicBezTo>
                    <a:pt x="399" y="498"/>
                    <a:pt x="403" y="498"/>
                    <a:pt x="403" y="498"/>
                  </a:cubicBezTo>
                  <a:cubicBezTo>
                    <a:pt x="403" y="496"/>
                    <a:pt x="403" y="496"/>
                    <a:pt x="403" y="496"/>
                  </a:cubicBezTo>
                  <a:cubicBezTo>
                    <a:pt x="406" y="496"/>
                    <a:pt x="406" y="496"/>
                    <a:pt x="406" y="496"/>
                  </a:cubicBezTo>
                  <a:cubicBezTo>
                    <a:pt x="409" y="498"/>
                    <a:pt x="411" y="498"/>
                    <a:pt x="417" y="498"/>
                  </a:cubicBezTo>
                  <a:lnTo>
                    <a:pt x="417" y="501"/>
                  </a:lnTo>
                  <a:close/>
                  <a:moveTo>
                    <a:pt x="534" y="599"/>
                  </a:moveTo>
                  <a:cubicBezTo>
                    <a:pt x="526" y="602"/>
                    <a:pt x="520" y="607"/>
                    <a:pt x="513" y="613"/>
                  </a:cubicBezTo>
                  <a:cubicBezTo>
                    <a:pt x="511" y="595"/>
                    <a:pt x="495" y="588"/>
                    <a:pt x="487" y="575"/>
                  </a:cubicBezTo>
                  <a:cubicBezTo>
                    <a:pt x="476" y="577"/>
                    <a:pt x="472" y="580"/>
                    <a:pt x="459" y="578"/>
                  </a:cubicBezTo>
                  <a:cubicBezTo>
                    <a:pt x="461" y="573"/>
                    <a:pt x="463" y="576"/>
                    <a:pt x="459" y="573"/>
                  </a:cubicBezTo>
                  <a:cubicBezTo>
                    <a:pt x="456" y="565"/>
                    <a:pt x="447" y="557"/>
                    <a:pt x="441" y="552"/>
                  </a:cubicBezTo>
                  <a:cubicBezTo>
                    <a:pt x="442" y="539"/>
                    <a:pt x="446" y="533"/>
                    <a:pt x="443" y="519"/>
                  </a:cubicBezTo>
                  <a:cubicBezTo>
                    <a:pt x="437" y="516"/>
                    <a:pt x="428" y="513"/>
                    <a:pt x="422" y="510"/>
                  </a:cubicBezTo>
                  <a:cubicBezTo>
                    <a:pt x="420" y="487"/>
                    <a:pt x="411" y="492"/>
                    <a:pt x="406" y="482"/>
                  </a:cubicBezTo>
                  <a:cubicBezTo>
                    <a:pt x="405" y="475"/>
                    <a:pt x="404" y="468"/>
                    <a:pt x="403" y="461"/>
                  </a:cubicBezTo>
                  <a:cubicBezTo>
                    <a:pt x="401" y="453"/>
                    <a:pt x="392" y="445"/>
                    <a:pt x="389" y="438"/>
                  </a:cubicBezTo>
                  <a:cubicBezTo>
                    <a:pt x="389" y="421"/>
                    <a:pt x="388" y="405"/>
                    <a:pt x="387" y="389"/>
                  </a:cubicBezTo>
                  <a:cubicBezTo>
                    <a:pt x="382" y="389"/>
                    <a:pt x="382" y="389"/>
                    <a:pt x="382" y="389"/>
                  </a:cubicBezTo>
                  <a:cubicBezTo>
                    <a:pt x="383" y="381"/>
                    <a:pt x="384" y="373"/>
                    <a:pt x="385" y="365"/>
                  </a:cubicBezTo>
                  <a:cubicBezTo>
                    <a:pt x="384" y="364"/>
                    <a:pt x="376" y="363"/>
                    <a:pt x="375" y="361"/>
                  </a:cubicBezTo>
                  <a:cubicBezTo>
                    <a:pt x="376" y="355"/>
                    <a:pt x="377" y="350"/>
                    <a:pt x="378" y="344"/>
                  </a:cubicBezTo>
                  <a:cubicBezTo>
                    <a:pt x="375" y="332"/>
                    <a:pt x="369" y="324"/>
                    <a:pt x="366" y="312"/>
                  </a:cubicBezTo>
                  <a:cubicBezTo>
                    <a:pt x="364" y="302"/>
                    <a:pt x="370" y="296"/>
                    <a:pt x="368" y="288"/>
                  </a:cubicBezTo>
                  <a:cubicBezTo>
                    <a:pt x="366" y="288"/>
                    <a:pt x="366" y="288"/>
                    <a:pt x="366" y="288"/>
                  </a:cubicBezTo>
                  <a:cubicBezTo>
                    <a:pt x="365" y="293"/>
                    <a:pt x="365" y="293"/>
                    <a:pt x="364" y="295"/>
                  </a:cubicBezTo>
                  <a:cubicBezTo>
                    <a:pt x="364" y="286"/>
                    <a:pt x="364" y="286"/>
                    <a:pt x="364" y="286"/>
                  </a:cubicBezTo>
                  <a:cubicBezTo>
                    <a:pt x="371" y="281"/>
                    <a:pt x="370" y="274"/>
                    <a:pt x="373" y="265"/>
                  </a:cubicBezTo>
                  <a:cubicBezTo>
                    <a:pt x="380" y="265"/>
                    <a:pt x="380" y="265"/>
                    <a:pt x="380" y="265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9" y="258"/>
                    <a:pt x="389" y="258"/>
                    <a:pt x="389" y="258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401" y="240"/>
                    <a:pt x="403" y="226"/>
                    <a:pt x="415" y="221"/>
                  </a:cubicBezTo>
                  <a:cubicBezTo>
                    <a:pt x="416" y="225"/>
                    <a:pt x="415" y="223"/>
                    <a:pt x="417" y="225"/>
                  </a:cubicBezTo>
                  <a:cubicBezTo>
                    <a:pt x="417" y="217"/>
                    <a:pt x="427" y="197"/>
                    <a:pt x="438" y="195"/>
                  </a:cubicBezTo>
                  <a:cubicBezTo>
                    <a:pt x="439" y="187"/>
                    <a:pt x="439" y="184"/>
                    <a:pt x="441" y="179"/>
                  </a:cubicBezTo>
                  <a:cubicBezTo>
                    <a:pt x="447" y="174"/>
                    <a:pt x="447" y="172"/>
                    <a:pt x="459" y="172"/>
                  </a:cubicBezTo>
                  <a:cubicBezTo>
                    <a:pt x="463" y="174"/>
                    <a:pt x="503" y="166"/>
                    <a:pt x="506" y="165"/>
                  </a:cubicBezTo>
                  <a:cubicBezTo>
                    <a:pt x="514" y="176"/>
                    <a:pt x="512" y="190"/>
                    <a:pt x="527" y="195"/>
                  </a:cubicBezTo>
                  <a:cubicBezTo>
                    <a:pt x="529" y="197"/>
                    <a:pt x="527" y="195"/>
                    <a:pt x="529" y="197"/>
                  </a:cubicBezTo>
                  <a:cubicBezTo>
                    <a:pt x="529" y="190"/>
                    <a:pt x="529" y="190"/>
                    <a:pt x="529" y="190"/>
                  </a:cubicBezTo>
                  <a:cubicBezTo>
                    <a:pt x="518" y="183"/>
                    <a:pt x="511" y="164"/>
                    <a:pt x="504" y="153"/>
                  </a:cubicBezTo>
                  <a:cubicBezTo>
                    <a:pt x="493" y="160"/>
                    <a:pt x="474" y="163"/>
                    <a:pt x="459" y="160"/>
                  </a:cubicBezTo>
                  <a:cubicBezTo>
                    <a:pt x="457" y="147"/>
                    <a:pt x="456" y="134"/>
                    <a:pt x="450" y="123"/>
                  </a:cubicBezTo>
                  <a:cubicBezTo>
                    <a:pt x="459" y="123"/>
                    <a:pt x="459" y="123"/>
                    <a:pt x="459" y="123"/>
                  </a:cubicBezTo>
                  <a:cubicBezTo>
                    <a:pt x="469" y="131"/>
                    <a:pt x="484" y="126"/>
                    <a:pt x="497" y="132"/>
                  </a:cubicBezTo>
                  <a:cubicBezTo>
                    <a:pt x="500" y="133"/>
                    <a:pt x="503" y="140"/>
                    <a:pt x="506" y="141"/>
                  </a:cubicBezTo>
                  <a:cubicBezTo>
                    <a:pt x="514" y="145"/>
                    <a:pt x="525" y="142"/>
                    <a:pt x="532" y="146"/>
                  </a:cubicBezTo>
                  <a:cubicBezTo>
                    <a:pt x="542" y="157"/>
                    <a:pt x="546" y="171"/>
                    <a:pt x="557" y="181"/>
                  </a:cubicBezTo>
                  <a:cubicBezTo>
                    <a:pt x="557" y="193"/>
                    <a:pt x="557" y="193"/>
                    <a:pt x="557" y="193"/>
                  </a:cubicBezTo>
                  <a:cubicBezTo>
                    <a:pt x="550" y="192"/>
                    <a:pt x="542" y="191"/>
                    <a:pt x="534" y="190"/>
                  </a:cubicBezTo>
                  <a:cubicBezTo>
                    <a:pt x="534" y="195"/>
                    <a:pt x="534" y="195"/>
                    <a:pt x="534" y="195"/>
                  </a:cubicBezTo>
                  <a:cubicBezTo>
                    <a:pt x="543" y="195"/>
                    <a:pt x="558" y="196"/>
                    <a:pt x="564" y="200"/>
                  </a:cubicBezTo>
                  <a:cubicBezTo>
                    <a:pt x="568" y="206"/>
                    <a:pt x="563" y="219"/>
                    <a:pt x="567" y="228"/>
                  </a:cubicBezTo>
                  <a:cubicBezTo>
                    <a:pt x="587" y="283"/>
                    <a:pt x="581" y="286"/>
                    <a:pt x="557" y="333"/>
                  </a:cubicBezTo>
                  <a:cubicBezTo>
                    <a:pt x="557" y="351"/>
                    <a:pt x="556" y="370"/>
                    <a:pt x="555" y="389"/>
                  </a:cubicBezTo>
                  <a:cubicBezTo>
                    <a:pt x="555" y="389"/>
                    <a:pt x="549" y="392"/>
                    <a:pt x="548" y="393"/>
                  </a:cubicBezTo>
                  <a:cubicBezTo>
                    <a:pt x="548" y="396"/>
                    <a:pt x="548" y="396"/>
                    <a:pt x="548" y="396"/>
                  </a:cubicBezTo>
                  <a:cubicBezTo>
                    <a:pt x="545" y="408"/>
                    <a:pt x="553" y="418"/>
                    <a:pt x="548" y="433"/>
                  </a:cubicBezTo>
                  <a:cubicBezTo>
                    <a:pt x="547" y="437"/>
                    <a:pt x="540" y="442"/>
                    <a:pt x="541" y="449"/>
                  </a:cubicBezTo>
                  <a:cubicBezTo>
                    <a:pt x="542" y="460"/>
                    <a:pt x="550" y="471"/>
                    <a:pt x="546" y="482"/>
                  </a:cubicBezTo>
                  <a:cubicBezTo>
                    <a:pt x="536" y="510"/>
                    <a:pt x="534" y="553"/>
                    <a:pt x="534" y="599"/>
                  </a:cubicBezTo>
                  <a:close/>
                  <a:moveTo>
                    <a:pt x="548" y="531"/>
                  </a:moveTo>
                  <a:cubicBezTo>
                    <a:pt x="546" y="531"/>
                    <a:pt x="546" y="531"/>
                    <a:pt x="546" y="531"/>
                  </a:cubicBezTo>
                  <a:cubicBezTo>
                    <a:pt x="546" y="526"/>
                    <a:pt x="546" y="526"/>
                    <a:pt x="546" y="526"/>
                  </a:cubicBezTo>
                  <a:cubicBezTo>
                    <a:pt x="548" y="526"/>
                    <a:pt x="548" y="526"/>
                    <a:pt x="548" y="526"/>
                  </a:cubicBezTo>
                  <a:lnTo>
                    <a:pt x="548" y="531"/>
                  </a:lnTo>
                  <a:close/>
                  <a:moveTo>
                    <a:pt x="555" y="461"/>
                  </a:moveTo>
                  <a:cubicBezTo>
                    <a:pt x="550" y="461"/>
                    <a:pt x="550" y="461"/>
                    <a:pt x="550" y="461"/>
                  </a:cubicBezTo>
                  <a:cubicBezTo>
                    <a:pt x="550" y="456"/>
                    <a:pt x="550" y="456"/>
                    <a:pt x="550" y="456"/>
                  </a:cubicBezTo>
                  <a:cubicBezTo>
                    <a:pt x="543" y="445"/>
                    <a:pt x="554" y="431"/>
                    <a:pt x="555" y="417"/>
                  </a:cubicBezTo>
                  <a:cubicBezTo>
                    <a:pt x="560" y="417"/>
                    <a:pt x="560" y="417"/>
                    <a:pt x="560" y="417"/>
                  </a:cubicBezTo>
                  <a:cubicBezTo>
                    <a:pt x="561" y="434"/>
                    <a:pt x="559" y="444"/>
                    <a:pt x="555" y="461"/>
                  </a:cubicBezTo>
                  <a:close/>
                  <a:moveTo>
                    <a:pt x="591" y="1236"/>
                  </a:moveTo>
                  <a:cubicBezTo>
                    <a:pt x="590" y="1235"/>
                    <a:pt x="590" y="1235"/>
                    <a:pt x="590" y="1235"/>
                  </a:cubicBezTo>
                  <a:cubicBezTo>
                    <a:pt x="590" y="1235"/>
                    <a:pt x="590" y="1235"/>
                    <a:pt x="590" y="1235"/>
                  </a:cubicBezTo>
                  <a:cubicBezTo>
                    <a:pt x="590" y="1236"/>
                    <a:pt x="590" y="1236"/>
                    <a:pt x="591" y="1236"/>
                  </a:cubicBezTo>
                  <a:close/>
                  <a:moveTo>
                    <a:pt x="602" y="1254"/>
                  </a:moveTo>
                  <a:cubicBezTo>
                    <a:pt x="603" y="1256"/>
                    <a:pt x="626" y="1264"/>
                    <a:pt x="630" y="1266"/>
                  </a:cubicBezTo>
                  <a:cubicBezTo>
                    <a:pt x="630" y="1256"/>
                    <a:pt x="630" y="1256"/>
                    <a:pt x="630" y="1256"/>
                  </a:cubicBezTo>
                  <a:cubicBezTo>
                    <a:pt x="628" y="1254"/>
                    <a:pt x="629" y="1256"/>
                    <a:pt x="627" y="1252"/>
                  </a:cubicBezTo>
                  <a:cubicBezTo>
                    <a:pt x="601" y="1252"/>
                    <a:pt x="612" y="1246"/>
                    <a:pt x="599" y="1238"/>
                  </a:cubicBezTo>
                  <a:cubicBezTo>
                    <a:pt x="597" y="1236"/>
                    <a:pt x="595" y="1236"/>
                    <a:pt x="591" y="1236"/>
                  </a:cubicBezTo>
                  <a:cubicBezTo>
                    <a:pt x="593" y="1237"/>
                    <a:pt x="596" y="1239"/>
                    <a:pt x="597" y="1240"/>
                  </a:cubicBezTo>
                  <a:cubicBezTo>
                    <a:pt x="600" y="1244"/>
                    <a:pt x="598" y="1251"/>
                    <a:pt x="602" y="1254"/>
                  </a:cubicBezTo>
                  <a:close/>
                  <a:moveTo>
                    <a:pt x="487" y="669"/>
                  </a:moveTo>
                  <a:cubicBezTo>
                    <a:pt x="492" y="669"/>
                    <a:pt x="492" y="669"/>
                    <a:pt x="492" y="669"/>
                  </a:cubicBezTo>
                  <a:cubicBezTo>
                    <a:pt x="492" y="664"/>
                    <a:pt x="492" y="664"/>
                    <a:pt x="492" y="664"/>
                  </a:cubicBezTo>
                  <a:cubicBezTo>
                    <a:pt x="495" y="660"/>
                    <a:pt x="494" y="657"/>
                    <a:pt x="497" y="652"/>
                  </a:cubicBezTo>
                  <a:cubicBezTo>
                    <a:pt x="500" y="648"/>
                    <a:pt x="507" y="645"/>
                    <a:pt x="511" y="641"/>
                  </a:cubicBezTo>
                  <a:cubicBezTo>
                    <a:pt x="506" y="641"/>
                    <a:pt x="501" y="642"/>
                    <a:pt x="497" y="643"/>
                  </a:cubicBezTo>
                  <a:cubicBezTo>
                    <a:pt x="495" y="654"/>
                    <a:pt x="490" y="657"/>
                    <a:pt x="487" y="669"/>
                  </a:cubicBezTo>
                  <a:close/>
                  <a:moveTo>
                    <a:pt x="469" y="676"/>
                  </a:moveTo>
                  <a:cubicBezTo>
                    <a:pt x="473" y="680"/>
                    <a:pt x="471" y="680"/>
                    <a:pt x="476" y="678"/>
                  </a:cubicBezTo>
                  <a:cubicBezTo>
                    <a:pt x="483" y="675"/>
                    <a:pt x="482" y="676"/>
                    <a:pt x="485" y="669"/>
                  </a:cubicBezTo>
                  <a:cubicBezTo>
                    <a:pt x="483" y="666"/>
                    <a:pt x="484" y="666"/>
                    <a:pt x="483" y="662"/>
                  </a:cubicBezTo>
                  <a:cubicBezTo>
                    <a:pt x="479" y="660"/>
                    <a:pt x="480" y="661"/>
                    <a:pt x="478" y="659"/>
                  </a:cubicBezTo>
                  <a:cubicBezTo>
                    <a:pt x="476" y="661"/>
                    <a:pt x="475" y="664"/>
                    <a:pt x="473" y="666"/>
                  </a:cubicBezTo>
                  <a:cubicBezTo>
                    <a:pt x="461" y="674"/>
                    <a:pt x="448" y="672"/>
                    <a:pt x="443" y="687"/>
                  </a:cubicBezTo>
                  <a:cubicBezTo>
                    <a:pt x="445" y="689"/>
                    <a:pt x="446" y="692"/>
                    <a:pt x="448" y="694"/>
                  </a:cubicBezTo>
                  <a:cubicBezTo>
                    <a:pt x="449" y="682"/>
                    <a:pt x="456" y="676"/>
                    <a:pt x="469" y="676"/>
                  </a:cubicBezTo>
                  <a:close/>
                  <a:moveTo>
                    <a:pt x="448" y="741"/>
                  </a:moveTo>
                  <a:cubicBezTo>
                    <a:pt x="455" y="732"/>
                    <a:pt x="447" y="712"/>
                    <a:pt x="445" y="697"/>
                  </a:cubicBezTo>
                  <a:cubicBezTo>
                    <a:pt x="440" y="706"/>
                    <a:pt x="445" y="731"/>
                    <a:pt x="445" y="743"/>
                  </a:cubicBezTo>
                  <a:cubicBezTo>
                    <a:pt x="448" y="743"/>
                    <a:pt x="448" y="743"/>
                    <a:pt x="448" y="743"/>
                  </a:cubicBezTo>
                  <a:lnTo>
                    <a:pt x="448" y="741"/>
                  </a:lnTo>
                  <a:close/>
                  <a:moveTo>
                    <a:pt x="441" y="746"/>
                  </a:moveTo>
                  <a:cubicBezTo>
                    <a:pt x="445" y="744"/>
                    <a:pt x="443" y="745"/>
                    <a:pt x="445" y="743"/>
                  </a:cubicBezTo>
                  <a:cubicBezTo>
                    <a:pt x="441" y="743"/>
                    <a:pt x="441" y="743"/>
                    <a:pt x="441" y="743"/>
                  </a:cubicBezTo>
                  <a:lnTo>
                    <a:pt x="441" y="746"/>
                  </a:lnTo>
                  <a:close/>
                  <a:moveTo>
                    <a:pt x="809" y="993"/>
                  </a:moveTo>
                  <a:cubicBezTo>
                    <a:pt x="809" y="991"/>
                    <a:pt x="809" y="991"/>
                    <a:pt x="809" y="991"/>
                  </a:cubicBezTo>
                  <a:cubicBezTo>
                    <a:pt x="813" y="988"/>
                    <a:pt x="816" y="986"/>
                    <a:pt x="819" y="981"/>
                  </a:cubicBezTo>
                  <a:cubicBezTo>
                    <a:pt x="817" y="980"/>
                    <a:pt x="816" y="980"/>
                    <a:pt x="814" y="979"/>
                  </a:cubicBezTo>
                  <a:cubicBezTo>
                    <a:pt x="811" y="977"/>
                    <a:pt x="811" y="980"/>
                    <a:pt x="807" y="976"/>
                  </a:cubicBezTo>
                  <a:cubicBezTo>
                    <a:pt x="801" y="967"/>
                    <a:pt x="801" y="945"/>
                    <a:pt x="800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42"/>
                    <a:pt x="788" y="942"/>
                    <a:pt x="788" y="942"/>
                  </a:cubicBezTo>
                  <a:cubicBezTo>
                    <a:pt x="797" y="947"/>
                    <a:pt x="800" y="980"/>
                    <a:pt x="809" y="993"/>
                  </a:cubicBezTo>
                  <a:close/>
                  <a:moveTo>
                    <a:pt x="254" y="1116"/>
                  </a:moveTo>
                  <a:cubicBezTo>
                    <a:pt x="256" y="1116"/>
                    <a:pt x="256" y="1116"/>
                    <a:pt x="256" y="1116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4" y="1114"/>
                    <a:pt x="256" y="1112"/>
                    <a:pt x="254" y="1116"/>
                  </a:cubicBezTo>
                  <a:close/>
                  <a:moveTo>
                    <a:pt x="175" y="1210"/>
                  </a:moveTo>
                  <a:cubicBezTo>
                    <a:pt x="179" y="1208"/>
                    <a:pt x="177" y="1209"/>
                    <a:pt x="179" y="1207"/>
                  </a:cubicBezTo>
                  <a:cubicBezTo>
                    <a:pt x="175" y="1207"/>
                    <a:pt x="175" y="1207"/>
                    <a:pt x="175" y="1207"/>
                  </a:cubicBezTo>
                  <a:lnTo>
                    <a:pt x="175" y="1210"/>
                  </a:lnTo>
                  <a:close/>
                  <a:moveTo>
                    <a:pt x="942" y="1217"/>
                  </a:moveTo>
                  <a:cubicBezTo>
                    <a:pt x="945" y="1217"/>
                    <a:pt x="945" y="1217"/>
                    <a:pt x="945" y="1217"/>
                  </a:cubicBezTo>
                  <a:cubicBezTo>
                    <a:pt x="945" y="1210"/>
                    <a:pt x="945" y="1210"/>
                    <a:pt x="945" y="1210"/>
                  </a:cubicBezTo>
                  <a:cubicBezTo>
                    <a:pt x="943" y="1212"/>
                    <a:pt x="943" y="1212"/>
                    <a:pt x="942" y="1217"/>
                  </a:cubicBezTo>
                  <a:close/>
                  <a:moveTo>
                    <a:pt x="287" y="1233"/>
                  </a:moveTo>
                  <a:cubicBezTo>
                    <a:pt x="287" y="1235"/>
                    <a:pt x="288" y="1238"/>
                    <a:pt x="289" y="1240"/>
                  </a:cubicBezTo>
                  <a:cubicBezTo>
                    <a:pt x="291" y="1240"/>
                    <a:pt x="291" y="1240"/>
                    <a:pt x="291" y="1240"/>
                  </a:cubicBezTo>
                  <a:cubicBezTo>
                    <a:pt x="291" y="1228"/>
                    <a:pt x="291" y="1228"/>
                    <a:pt x="291" y="1228"/>
                  </a:cubicBezTo>
                  <a:cubicBezTo>
                    <a:pt x="289" y="1230"/>
                    <a:pt x="287" y="1231"/>
                    <a:pt x="286" y="1232"/>
                  </a:cubicBezTo>
                  <a:cubicBezTo>
                    <a:pt x="286" y="1232"/>
                    <a:pt x="285" y="1233"/>
                    <a:pt x="285" y="1233"/>
                  </a:cubicBezTo>
                  <a:lnTo>
                    <a:pt x="287" y="1233"/>
                  </a:lnTo>
                  <a:close/>
                  <a:moveTo>
                    <a:pt x="396" y="1508"/>
                  </a:moveTo>
                  <a:cubicBezTo>
                    <a:pt x="389" y="1508"/>
                    <a:pt x="389" y="1508"/>
                    <a:pt x="389" y="1508"/>
                  </a:cubicBezTo>
                  <a:cubicBezTo>
                    <a:pt x="389" y="1521"/>
                    <a:pt x="385" y="1544"/>
                    <a:pt x="387" y="1548"/>
                  </a:cubicBezTo>
                  <a:cubicBezTo>
                    <a:pt x="396" y="1570"/>
                    <a:pt x="411" y="1574"/>
                    <a:pt x="417" y="1604"/>
                  </a:cubicBezTo>
                  <a:cubicBezTo>
                    <a:pt x="419" y="1602"/>
                    <a:pt x="418" y="1603"/>
                    <a:pt x="420" y="1599"/>
                  </a:cubicBezTo>
                  <a:cubicBezTo>
                    <a:pt x="422" y="1596"/>
                    <a:pt x="422" y="1588"/>
                    <a:pt x="422" y="1581"/>
                  </a:cubicBezTo>
                  <a:cubicBezTo>
                    <a:pt x="396" y="1568"/>
                    <a:pt x="395" y="1544"/>
                    <a:pt x="396" y="1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20"/>
            <p:cNvSpPr>
              <a:spLocks/>
            </p:cNvSpPr>
            <p:nvPr/>
          </p:nvSpPr>
          <p:spPr bwMode="auto">
            <a:xfrm>
              <a:off x="-60" y="-259"/>
              <a:ext cx="1644" cy="516"/>
            </a:xfrm>
            <a:custGeom>
              <a:avLst/>
              <a:gdLst>
                <a:gd name="T0" fmla="*/ 14 w 418"/>
                <a:gd name="T1" fmla="*/ 730 h 751"/>
                <a:gd name="T2" fmla="*/ 52 w 418"/>
                <a:gd name="T3" fmla="*/ 705 h 751"/>
                <a:gd name="T4" fmla="*/ 68 w 418"/>
                <a:gd name="T5" fmla="*/ 700 h 751"/>
                <a:gd name="T6" fmla="*/ 89 w 418"/>
                <a:gd name="T7" fmla="*/ 677 h 751"/>
                <a:gd name="T8" fmla="*/ 96 w 418"/>
                <a:gd name="T9" fmla="*/ 663 h 751"/>
                <a:gd name="T10" fmla="*/ 110 w 418"/>
                <a:gd name="T11" fmla="*/ 663 h 751"/>
                <a:gd name="T12" fmla="*/ 122 w 418"/>
                <a:gd name="T13" fmla="*/ 649 h 751"/>
                <a:gd name="T14" fmla="*/ 143 w 418"/>
                <a:gd name="T15" fmla="*/ 646 h 751"/>
                <a:gd name="T16" fmla="*/ 173 w 418"/>
                <a:gd name="T17" fmla="*/ 583 h 751"/>
                <a:gd name="T18" fmla="*/ 199 w 418"/>
                <a:gd name="T19" fmla="*/ 553 h 751"/>
                <a:gd name="T20" fmla="*/ 201 w 418"/>
                <a:gd name="T21" fmla="*/ 513 h 751"/>
                <a:gd name="T22" fmla="*/ 217 w 418"/>
                <a:gd name="T23" fmla="*/ 495 h 751"/>
                <a:gd name="T24" fmla="*/ 210 w 418"/>
                <a:gd name="T25" fmla="*/ 460 h 751"/>
                <a:gd name="T26" fmla="*/ 222 w 418"/>
                <a:gd name="T27" fmla="*/ 411 h 751"/>
                <a:gd name="T28" fmla="*/ 264 w 418"/>
                <a:gd name="T29" fmla="*/ 336 h 751"/>
                <a:gd name="T30" fmla="*/ 250 w 418"/>
                <a:gd name="T31" fmla="*/ 294 h 751"/>
                <a:gd name="T32" fmla="*/ 252 w 418"/>
                <a:gd name="T33" fmla="*/ 201 h 751"/>
                <a:gd name="T34" fmla="*/ 294 w 418"/>
                <a:gd name="T35" fmla="*/ 159 h 751"/>
                <a:gd name="T36" fmla="*/ 299 w 418"/>
                <a:gd name="T37" fmla="*/ 138 h 751"/>
                <a:gd name="T38" fmla="*/ 315 w 418"/>
                <a:gd name="T39" fmla="*/ 110 h 751"/>
                <a:gd name="T40" fmla="*/ 318 w 418"/>
                <a:gd name="T41" fmla="*/ 93 h 751"/>
                <a:gd name="T42" fmla="*/ 378 w 418"/>
                <a:gd name="T43" fmla="*/ 54 h 751"/>
                <a:gd name="T44" fmla="*/ 388 w 418"/>
                <a:gd name="T45" fmla="*/ 16 h 751"/>
                <a:gd name="T46" fmla="*/ 418 w 418"/>
                <a:gd name="T47" fmla="*/ 0 h 751"/>
                <a:gd name="T48" fmla="*/ 395 w 418"/>
                <a:gd name="T49" fmla="*/ 16 h 751"/>
                <a:gd name="T50" fmla="*/ 385 w 418"/>
                <a:gd name="T51" fmla="*/ 61 h 751"/>
                <a:gd name="T52" fmla="*/ 322 w 418"/>
                <a:gd name="T53" fmla="*/ 98 h 751"/>
                <a:gd name="T54" fmla="*/ 299 w 418"/>
                <a:gd name="T55" fmla="*/ 168 h 751"/>
                <a:gd name="T56" fmla="*/ 262 w 418"/>
                <a:gd name="T57" fmla="*/ 196 h 751"/>
                <a:gd name="T58" fmla="*/ 257 w 418"/>
                <a:gd name="T59" fmla="*/ 289 h 751"/>
                <a:gd name="T60" fmla="*/ 269 w 418"/>
                <a:gd name="T61" fmla="*/ 343 h 751"/>
                <a:gd name="T62" fmla="*/ 269 w 418"/>
                <a:gd name="T63" fmla="*/ 359 h 751"/>
                <a:gd name="T64" fmla="*/ 231 w 418"/>
                <a:gd name="T65" fmla="*/ 406 h 751"/>
                <a:gd name="T66" fmla="*/ 220 w 418"/>
                <a:gd name="T67" fmla="*/ 469 h 751"/>
                <a:gd name="T68" fmla="*/ 229 w 418"/>
                <a:gd name="T69" fmla="*/ 492 h 751"/>
                <a:gd name="T70" fmla="*/ 208 w 418"/>
                <a:gd name="T71" fmla="*/ 518 h 751"/>
                <a:gd name="T72" fmla="*/ 208 w 418"/>
                <a:gd name="T73" fmla="*/ 551 h 751"/>
                <a:gd name="T74" fmla="*/ 175 w 418"/>
                <a:gd name="T75" fmla="*/ 593 h 751"/>
                <a:gd name="T76" fmla="*/ 173 w 418"/>
                <a:gd name="T77" fmla="*/ 618 h 751"/>
                <a:gd name="T78" fmla="*/ 154 w 418"/>
                <a:gd name="T79" fmla="*/ 651 h 751"/>
                <a:gd name="T80" fmla="*/ 138 w 418"/>
                <a:gd name="T81" fmla="*/ 658 h 751"/>
                <a:gd name="T82" fmla="*/ 126 w 418"/>
                <a:gd name="T83" fmla="*/ 656 h 751"/>
                <a:gd name="T84" fmla="*/ 112 w 418"/>
                <a:gd name="T85" fmla="*/ 670 h 751"/>
                <a:gd name="T86" fmla="*/ 98 w 418"/>
                <a:gd name="T87" fmla="*/ 672 h 751"/>
                <a:gd name="T88" fmla="*/ 75 w 418"/>
                <a:gd name="T89" fmla="*/ 705 h 751"/>
                <a:gd name="T90" fmla="*/ 61 w 418"/>
                <a:gd name="T91" fmla="*/ 707 h 751"/>
                <a:gd name="T92" fmla="*/ 49 w 418"/>
                <a:gd name="T93" fmla="*/ 730 h 751"/>
                <a:gd name="T94" fmla="*/ 0 w 418"/>
                <a:gd name="T95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751">
                  <a:moveTo>
                    <a:pt x="14" y="730"/>
                  </a:moveTo>
                  <a:cubicBezTo>
                    <a:pt x="52" y="730"/>
                    <a:pt x="37" y="722"/>
                    <a:pt x="52" y="705"/>
                  </a:cubicBezTo>
                  <a:cubicBezTo>
                    <a:pt x="56" y="700"/>
                    <a:pt x="62" y="703"/>
                    <a:pt x="68" y="700"/>
                  </a:cubicBezTo>
                  <a:cubicBezTo>
                    <a:pt x="69" y="699"/>
                    <a:pt x="88" y="678"/>
                    <a:pt x="89" y="677"/>
                  </a:cubicBezTo>
                  <a:cubicBezTo>
                    <a:pt x="92" y="672"/>
                    <a:pt x="91" y="665"/>
                    <a:pt x="96" y="663"/>
                  </a:cubicBezTo>
                  <a:cubicBezTo>
                    <a:pt x="101" y="663"/>
                    <a:pt x="105" y="663"/>
                    <a:pt x="110" y="663"/>
                  </a:cubicBezTo>
                  <a:cubicBezTo>
                    <a:pt x="114" y="658"/>
                    <a:pt x="118" y="653"/>
                    <a:pt x="122" y="649"/>
                  </a:cubicBezTo>
                  <a:cubicBezTo>
                    <a:pt x="128" y="646"/>
                    <a:pt x="138" y="649"/>
                    <a:pt x="143" y="646"/>
                  </a:cubicBezTo>
                  <a:cubicBezTo>
                    <a:pt x="169" y="637"/>
                    <a:pt x="159" y="604"/>
                    <a:pt x="173" y="583"/>
                  </a:cubicBezTo>
                  <a:cubicBezTo>
                    <a:pt x="180" y="573"/>
                    <a:pt x="194" y="567"/>
                    <a:pt x="199" y="553"/>
                  </a:cubicBezTo>
                  <a:cubicBezTo>
                    <a:pt x="203" y="539"/>
                    <a:pt x="198" y="523"/>
                    <a:pt x="201" y="513"/>
                  </a:cubicBezTo>
                  <a:cubicBezTo>
                    <a:pt x="203" y="506"/>
                    <a:pt x="215" y="502"/>
                    <a:pt x="217" y="495"/>
                  </a:cubicBezTo>
                  <a:cubicBezTo>
                    <a:pt x="223" y="478"/>
                    <a:pt x="207" y="474"/>
                    <a:pt x="210" y="460"/>
                  </a:cubicBezTo>
                  <a:cubicBezTo>
                    <a:pt x="214" y="446"/>
                    <a:pt x="216" y="430"/>
                    <a:pt x="222" y="411"/>
                  </a:cubicBezTo>
                  <a:cubicBezTo>
                    <a:pt x="231" y="383"/>
                    <a:pt x="255" y="367"/>
                    <a:pt x="264" y="336"/>
                  </a:cubicBezTo>
                  <a:cubicBezTo>
                    <a:pt x="269" y="317"/>
                    <a:pt x="254" y="304"/>
                    <a:pt x="250" y="294"/>
                  </a:cubicBezTo>
                  <a:cubicBezTo>
                    <a:pt x="243" y="275"/>
                    <a:pt x="245" y="212"/>
                    <a:pt x="252" y="201"/>
                  </a:cubicBezTo>
                  <a:cubicBezTo>
                    <a:pt x="255" y="167"/>
                    <a:pt x="281" y="178"/>
                    <a:pt x="294" y="159"/>
                  </a:cubicBezTo>
                  <a:cubicBezTo>
                    <a:pt x="296" y="152"/>
                    <a:pt x="297" y="145"/>
                    <a:pt x="299" y="138"/>
                  </a:cubicBezTo>
                  <a:cubicBezTo>
                    <a:pt x="303" y="129"/>
                    <a:pt x="312" y="120"/>
                    <a:pt x="315" y="110"/>
                  </a:cubicBezTo>
                  <a:cubicBezTo>
                    <a:pt x="317" y="103"/>
                    <a:pt x="315" y="97"/>
                    <a:pt x="318" y="93"/>
                  </a:cubicBezTo>
                  <a:cubicBezTo>
                    <a:pt x="333" y="75"/>
                    <a:pt x="360" y="70"/>
                    <a:pt x="378" y="54"/>
                  </a:cubicBezTo>
                  <a:cubicBezTo>
                    <a:pt x="385" y="45"/>
                    <a:pt x="382" y="26"/>
                    <a:pt x="388" y="16"/>
                  </a:cubicBezTo>
                  <a:cubicBezTo>
                    <a:pt x="392" y="5"/>
                    <a:pt x="406" y="4"/>
                    <a:pt x="418" y="0"/>
                  </a:cubicBezTo>
                  <a:cubicBezTo>
                    <a:pt x="415" y="11"/>
                    <a:pt x="404" y="13"/>
                    <a:pt x="395" y="16"/>
                  </a:cubicBezTo>
                  <a:cubicBezTo>
                    <a:pt x="391" y="26"/>
                    <a:pt x="392" y="52"/>
                    <a:pt x="385" y="61"/>
                  </a:cubicBezTo>
                  <a:cubicBezTo>
                    <a:pt x="383" y="64"/>
                    <a:pt x="327" y="97"/>
                    <a:pt x="322" y="98"/>
                  </a:cubicBezTo>
                  <a:cubicBezTo>
                    <a:pt x="321" y="113"/>
                    <a:pt x="309" y="156"/>
                    <a:pt x="299" y="168"/>
                  </a:cubicBezTo>
                  <a:cubicBezTo>
                    <a:pt x="288" y="182"/>
                    <a:pt x="268" y="177"/>
                    <a:pt x="262" y="196"/>
                  </a:cubicBezTo>
                  <a:cubicBezTo>
                    <a:pt x="255" y="206"/>
                    <a:pt x="251" y="273"/>
                    <a:pt x="257" y="289"/>
                  </a:cubicBezTo>
                  <a:cubicBezTo>
                    <a:pt x="264" y="310"/>
                    <a:pt x="277" y="316"/>
                    <a:pt x="269" y="343"/>
                  </a:cubicBezTo>
                  <a:cubicBezTo>
                    <a:pt x="269" y="348"/>
                    <a:pt x="269" y="354"/>
                    <a:pt x="269" y="359"/>
                  </a:cubicBezTo>
                  <a:cubicBezTo>
                    <a:pt x="263" y="373"/>
                    <a:pt x="237" y="394"/>
                    <a:pt x="231" y="406"/>
                  </a:cubicBezTo>
                  <a:cubicBezTo>
                    <a:pt x="229" y="410"/>
                    <a:pt x="219" y="467"/>
                    <a:pt x="220" y="469"/>
                  </a:cubicBezTo>
                  <a:cubicBezTo>
                    <a:pt x="221" y="475"/>
                    <a:pt x="227" y="485"/>
                    <a:pt x="229" y="492"/>
                  </a:cubicBezTo>
                  <a:cubicBezTo>
                    <a:pt x="224" y="499"/>
                    <a:pt x="210" y="510"/>
                    <a:pt x="208" y="518"/>
                  </a:cubicBezTo>
                  <a:cubicBezTo>
                    <a:pt x="206" y="524"/>
                    <a:pt x="212" y="540"/>
                    <a:pt x="208" y="551"/>
                  </a:cubicBezTo>
                  <a:cubicBezTo>
                    <a:pt x="201" y="570"/>
                    <a:pt x="183" y="579"/>
                    <a:pt x="175" y="593"/>
                  </a:cubicBezTo>
                  <a:cubicBezTo>
                    <a:pt x="174" y="601"/>
                    <a:pt x="174" y="610"/>
                    <a:pt x="173" y="618"/>
                  </a:cubicBezTo>
                  <a:cubicBezTo>
                    <a:pt x="168" y="630"/>
                    <a:pt x="159" y="640"/>
                    <a:pt x="154" y="651"/>
                  </a:cubicBezTo>
                  <a:cubicBezTo>
                    <a:pt x="148" y="653"/>
                    <a:pt x="143" y="657"/>
                    <a:pt x="138" y="658"/>
                  </a:cubicBezTo>
                  <a:cubicBezTo>
                    <a:pt x="134" y="657"/>
                    <a:pt x="130" y="656"/>
                    <a:pt x="126" y="656"/>
                  </a:cubicBezTo>
                  <a:cubicBezTo>
                    <a:pt x="121" y="658"/>
                    <a:pt x="118" y="667"/>
                    <a:pt x="112" y="670"/>
                  </a:cubicBezTo>
                  <a:cubicBezTo>
                    <a:pt x="108" y="670"/>
                    <a:pt x="103" y="671"/>
                    <a:pt x="98" y="672"/>
                  </a:cubicBezTo>
                  <a:cubicBezTo>
                    <a:pt x="88" y="679"/>
                    <a:pt x="85" y="698"/>
                    <a:pt x="75" y="705"/>
                  </a:cubicBezTo>
                  <a:cubicBezTo>
                    <a:pt x="70" y="705"/>
                    <a:pt x="66" y="706"/>
                    <a:pt x="61" y="707"/>
                  </a:cubicBezTo>
                  <a:cubicBezTo>
                    <a:pt x="55" y="712"/>
                    <a:pt x="55" y="725"/>
                    <a:pt x="49" y="730"/>
                  </a:cubicBezTo>
                  <a:cubicBezTo>
                    <a:pt x="42" y="738"/>
                    <a:pt x="13" y="741"/>
                    <a:pt x="0" y="7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2" name="Group 18"/>
          <p:cNvGrpSpPr>
            <a:grpSpLocks noChangeAspect="1"/>
          </p:cNvGrpSpPr>
          <p:nvPr/>
        </p:nvGrpSpPr>
        <p:grpSpPr bwMode="auto">
          <a:xfrm rot="16200000" flipH="1">
            <a:off x="2468432" y="-185546"/>
            <a:ext cx="1881152" cy="8279112"/>
            <a:chOff x="-60" y="-451"/>
            <a:chExt cx="4369" cy="1402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543" name="Freeform 19"/>
            <p:cNvSpPr>
              <a:spLocks noEditPoints="1"/>
            </p:cNvSpPr>
            <p:nvPr/>
          </p:nvSpPr>
          <p:spPr bwMode="auto">
            <a:xfrm>
              <a:off x="593" y="-451"/>
              <a:ext cx="3716" cy="1402"/>
            </a:xfrm>
            <a:custGeom>
              <a:avLst/>
              <a:gdLst>
                <a:gd name="T0" fmla="*/ 812 w 945"/>
                <a:gd name="T1" fmla="*/ 883 h 2042"/>
                <a:gd name="T2" fmla="*/ 581 w 945"/>
                <a:gd name="T3" fmla="*/ 361 h 2042"/>
                <a:gd name="T4" fmla="*/ 674 w 945"/>
                <a:gd name="T5" fmla="*/ 314 h 2042"/>
                <a:gd name="T6" fmla="*/ 763 w 945"/>
                <a:gd name="T7" fmla="*/ 407 h 2042"/>
                <a:gd name="T8" fmla="*/ 625 w 945"/>
                <a:gd name="T9" fmla="*/ 209 h 2042"/>
                <a:gd name="T10" fmla="*/ 470 w 945"/>
                <a:gd name="T11" fmla="*/ 0 h 2042"/>
                <a:gd name="T12" fmla="*/ 378 w 945"/>
                <a:gd name="T13" fmla="*/ 144 h 2042"/>
                <a:gd name="T14" fmla="*/ 252 w 945"/>
                <a:gd name="T15" fmla="*/ 286 h 2042"/>
                <a:gd name="T16" fmla="*/ 336 w 945"/>
                <a:gd name="T17" fmla="*/ 426 h 2042"/>
                <a:gd name="T18" fmla="*/ 233 w 945"/>
                <a:gd name="T19" fmla="*/ 571 h 2042"/>
                <a:gd name="T20" fmla="*/ 7 w 945"/>
                <a:gd name="T21" fmla="*/ 760 h 2042"/>
                <a:gd name="T22" fmla="*/ 203 w 945"/>
                <a:gd name="T23" fmla="*/ 867 h 2042"/>
                <a:gd name="T24" fmla="*/ 268 w 945"/>
                <a:gd name="T25" fmla="*/ 771 h 2042"/>
                <a:gd name="T26" fmla="*/ 179 w 945"/>
                <a:gd name="T27" fmla="*/ 1207 h 2042"/>
                <a:gd name="T28" fmla="*/ 0 w 945"/>
                <a:gd name="T29" fmla="*/ 1546 h 2042"/>
                <a:gd name="T30" fmla="*/ 11 w 945"/>
                <a:gd name="T31" fmla="*/ 1770 h 2042"/>
                <a:gd name="T32" fmla="*/ 46 w 945"/>
                <a:gd name="T33" fmla="*/ 1693 h 2042"/>
                <a:gd name="T34" fmla="*/ 200 w 945"/>
                <a:gd name="T35" fmla="*/ 1280 h 2042"/>
                <a:gd name="T36" fmla="*/ 238 w 945"/>
                <a:gd name="T37" fmla="*/ 1464 h 2042"/>
                <a:gd name="T38" fmla="*/ 102 w 945"/>
                <a:gd name="T39" fmla="*/ 1695 h 2042"/>
                <a:gd name="T40" fmla="*/ 270 w 945"/>
                <a:gd name="T41" fmla="*/ 1692 h 2042"/>
                <a:gd name="T42" fmla="*/ 300 w 945"/>
                <a:gd name="T43" fmla="*/ 1721 h 2042"/>
                <a:gd name="T44" fmla="*/ 291 w 945"/>
                <a:gd name="T45" fmla="*/ 1499 h 2042"/>
                <a:gd name="T46" fmla="*/ 284 w 945"/>
                <a:gd name="T47" fmla="*/ 1303 h 2042"/>
                <a:gd name="T48" fmla="*/ 312 w 945"/>
                <a:gd name="T49" fmla="*/ 1079 h 2042"/>
                <a:gd name="T50" fmla="*/ 371 w 945"/>
                <a:gd name="T51" fmla="*/ 1060 h 2042"/>
                <a:gd name="T52" fmla="*/ 385 w 945"/>
                <a:gd name="T53" fmla="*/ 1450 h 2042"/>
                <a:gd name="T54" fmla="*/ 469 w 945"/>
                <a:gd name="T55" fmla="*/ 1212 h 2042"/>
                <a:gd name="T56" fmla="*/ 546 w 945"/>
                <a:gd name="T57" fmla="*/ 1210 h 2042"/>
                <a:gd name="T58" fmla="*/ 303 w 945"/>
                <a:gd name="T59" fmla="*/ 855 h 2042"/>
                <a:gd name="T60" fmla="*/ 343 w 945"/>
                <a:gd name="T61" fmla="*/ 645 h 2042"/>
                <a:gd name="T62" fmla="*/ 469 w 945"/>
                <a:gd name="T63" fmla="*/ 594 h 2042"/>
                <a:gd name="T64" fmla="*/ 585 w 945"/>
                <a:gd name="T65" fmla="*/ 659 h 2042"/>
                <a:gd name="T66" fmla="*/ 749 w 945"/>
                <a:gd name="T67" fmla="*/ 874 h 2042"/>
                <a:gd name="T68" fmla="*/ 700 w 945"/>
                <a:gd name="T69" fmla="*/ 792 h 2042"/>
                <a:gd name="T70" fmla="*/ 592 w 945"/>
                <a:gd name="T71" fmla="*/ 615 h 2042"/>
                <a:gd name="T72" fmla="*/ 632 w 945"/>
                <a:gd name="T73" fmla="*/ 725 h 2042"/>
                <a:gd name="T74" fmla="*/ 725 w 945"/>
                <a:gd name="T75" fmla="*/ 755 h 2042"/>
                <a:gd name="T76" fmla="*/ 837 w 945"/>
                <a:gd name="T77" fmla="*/ 949 h 2042"/>
                <a:gd name="T78" fmla="*/ 938 w 945"/>
                <a:gd name="T79" fmla="*/ 1196 h 2042"/>
                <a:gd name="T80" fmla="*/ 686 w 945"/>
                <a:gd name="T81" fmla="*/ 326 h 2042"/>
                <a:gd name="T82" fmla="*/ 28 w 945"/>
                <a:gd name="T83" fmla="*/ 1837 h 2042"/>
                <a:gd name="T84" fmla="*/ 254 w 945"/>
                <a:gd name="T85" fmla="*/ 1179 h 2042"/>
                <a:gd name="T86" fmla="*/ 242 w 945"/>
                <a:gd name="T87" fmla="*/ 589 h 2042"/>
                <a:gd name="T88" fmla="*/ 266 w 945"/>
                <a:gd name="T89" fmla="*/ 755 h 2042"/>
                <a:gd name="T90" fmla="*/ 324 w 945"/>
                <a:gd name="T91" fmla="*/ 606 h 2042"/>
                <a:gd name="T92" fmla="*/ 336 w 945"/>
                <a:gd name="T93" fmla="*/ 526 h 2042"/>
                <a:gd name="T94" fmla="*/ 550 w 945"/>
                <a:gd name="T95" fmla="*/ 104 h 2042"/>
                <a:gd name="T96" fmla="*/ 385 w 945"/>
                <a:gd name="T97" fmla="*/ 475 h 2042"/>
                <a:gd name="T98" fmla="*/ 403 w 945"/>
                <a:gd name="T99" fmla="*/ 496 h 2042"/>
                <a:gd name="T100" fmla="*/ 389 w 945"/>
                <a:gd name="T101" fmla="*/ 438 h 2042"/>
                <a:gd name="T102" fmla="*/ 389 w 945"/>
                <a:gd name="T103" fmla="*/ 258 h 2042"/>
                <a:gd name="T104" fmla="*/ 459 w 945"/>
                <a:gd name="T105" fmla="*/ 123 h 2042"/>
                <a:gd name="T106" fmla="*/ 548 w 945"/>
                <a:gd name="T107" fmla="*/ 433 h 2042"/>
                <a:gd name="T108" fmla="*/ 555 w 945"/>
                <a:gd name="T109" fmla="*/ 461 h 2042"/>
                <a:gd name="T110" fmla="*/ 492 w 945"/>
                <a:gd name="T111" fmla="*/ 669 h 2042"/>
                <a:gd name="T112" fmla="*/ 469 w 945"/>
                <a:gd name="T113" fmla="*/ 676 h 2042"/>
                <a:gd name="T114" fmla="*/ 807 w 945"/>
                <a:gd name="T115" fmla="*/ 976 h 2042"/>
                <a:gd name="T116" fmla="*/ 945 w 945"/>
                <a:gd name="T117" fmla="*/ 1217 h 2042"/>
                <a:gd name="T118" fmla="*/ 420 w 945"/>
                <a:gd name="T119" fmla="*/ 1599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" h="2042">
                  <a:moveTo>
                    <a:pt x="938" y="1184"/>
                  </a:moveTo>
                  <a:cubicBezTo>
                    <a:pt x="940" y="1174"/>
                    <a:pt x="945" y="1138"/>
                    <a:pt x="942" y="1126"/>
                  </a:cubicBezTo>
                  <a:cubicBezTo>
                    <a:pt x="938" y="1109"/>
                    <a:pt x="934" y="1113"/>
                    <a:pt x="940" y="1093"/>
                  </a:cubicBezTo>
                  <a:cubicBezTo>
                    <a:pt x="932" y="1087"/>
                    <a:pt x="931" y="1076"/>
                    <a:pt x="924" y="1070"/>
                  </a:cubicBezTo>
                  <a:cubicBezTo>
                    <a:pt x="907" y="1057"/>
                    <a:pt x="891" y="1048"/>
                    <a:pt x="877" y="1032"/>
                  </a:cubicBezTo>
                  <a:cubicBezTo>
                    <a:pt x="867" y="1022"/>
                    <a:pt x="870" y="1009"/>
                    <a:pt x="851" y="1007"/>
                  </a:cubicBezTo>
                  <a:cubicBezTo>
                    <a:pt x="850" y="998"/>
                    <a:pt x="844" y="996"/>
                    <a:pt x="847" y="986"/>
                  </a:cubicBezTo>
                  <a:cubicBezTo>
                    <a:pt x="848" y="979"/>
                    <a:pt x="857" y="973"/>
                    <a:pt x="854" y="963"/>
                  </a:cubicBezTo>
                  <a:cubicBezTo>
                    <a:pt x="852" y="959"/>
                    <a:pt x="846" y="952"/>
                    <a:pt x="844" y="949"/>
                  </a:cubicBezTo>
                  <a:cubicBezTo>
                    <a:pt x="844" y="932"/>
                    <a:pt x="844" y="932"/>
                    <a:pt x="844" y="932"/>
                  </a:cubicBezTo>
                  <a:cubicBezTo>
                    <a:pt x="842" y="927"/>
                    <a:pt x="832" y="923"/>
                    <a:pt x="830" y="918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4" y="897"/>
                    <a:pt x="818" y="895"/>
                    <a:pt x="812" y="893"/>
                  </a:cubicBezTo>
                  <a:cubicBezTo>
                    <a:pt x="812" y="883"/>
                    <a:pt x="812" y="883"/>
                    <a:pt x="812" y="883"/>
                  </a:cubicBezTo>
                  <a:cubicBezTo>
                    <a:pt x="808" y="878"/>
                    <a:pt x="798" y="872"/>
                    <a:pt x="795" y="867"/>
                  </a:cubicBezTo>
                  <a:cubicBezTo>
                    <a:pt x="789" y="854"/>
                    <a:pt x="794" y="842"/>
                    <a:pt x="786" y="832"/>
                  </a:cubicBezTo>
                  <a:cubicBezTo>
                    <a:pt x="781" y="826"/>
                    <a:pt x="771" y="823"/>
                    <a:pt x="765" y="818"/>
                  </a:cubicBezTo>
                  <a:cubicBezTo>
                    <a:pt x="763" y="796"/>
                    <a:pt x="739" y="776"/>
                    <a:pt x="737" y="748"/>
                  </a:cubicBezTo>
                  <a:cubicBezTo>
                    <a:pt x="722" y="745"/>
                    <a:pt x="661" y="711"/>
                    <a:pt x="653" y="701"/>
                  </a:cubicBezTo>
                  <a:cubicBezTo>
                    <a:pt x="647" y="693"/>
                    <a:pt x="649" y="676"/>
                    <a:pt x="644" y="666"/>
                  </a:cubicBezTo>
                  <a:cubicBezTo>
                    <a:pt x="637" y="655"/>
                    <a:pt x="622" y="649"/>
                    <a:pt x="616" y="638"/>
                  </a:cubicBezTo>
                  <a:cubicBezTo>
                    <a:pt x="609" y="626"/>
                    <a:pt x="619" y="615"/>
                    <a:pt x="616" y="603"/>
                  </a:cubicBezTo>
                  <a:cubicBezTo>
                    <a:pt x="613" y="595"/>
                    <a:pt x="602" y="590"/>
                    <a:pt x="599" y="582"/>
                  </a:cubicBezTo>
                  <a:cubicBezTo>
                    <a:pt x="599" y="568"/>
                    <a:pt x="598" y="554"/>
                    <a:pt x="597" y="540"/>
                  </a:cubicBezTo>
                  <a:cubicBezTo>
                    <a:pt x="594" y="532"/>
                    <a:pt x="588" y="520"/>
                    <a:pt x="585" y="510"/>
                  </a:cubicBezTo>
                  <a:cubicBezTo>
                    <a:pt x="565" y="502"/>
                    <a:pt x="561" y="500"/>
                    <a:pt x="562" y="470"/>
                  </a:cubicBezTo>
                  <a:cubicBezTo>
                    <a:pt x="580" y="447"/>
                    <a:pt x="560" y="415"/>
                    <a:pt x="567" y="391"/>
                  </a:cubicBezTo>
                  <a:cubicBezTo>
                    <a:pt x="570" y="379"/>
                    <a:pt x="579" y="377"/>
                    <a:pt x="581" y="361"/>
                  </a:cubicBezTo>
                  <a:cubicBezTo>
                    <a:pt x="578" y="357"/>
                    <a:pt x="577" y="356"/>
                    <a:pt x="576" y="351"/>
                  </a:cubicBezTo>
                  <a:cubicBezTo>
                    <a:pt x="574" y="351"/>
                    <a:pt x="574" y="351"/>
                    <a:pt x="574" y="351"/>
                  </a:cubicBezTo>
                  <a:cubicBezTo>
                    <a:pt x="573" y="356"/>
                    <a:pt x="573" y="356"/>
                    <a:pt x="571" y="358"/>
                  </a:cubicBezTo>
                  <a:cubicBezTo>
                    <a:pt x="571" y="342"/>
                    <a:pt x="571" y="342"/>
                    <a:pt x="571" y="342"/>
                  </a:cubicBezTo>
                  <a:cubicBezTo>
                    <a:pt x="577" y="335"/>
                    <a:pt x="588" y="304"/>
                    <a:pt x="590" y="295"/>
                  </a:cubicBezTo>
                  <a:cubicBezTo>
                    <a:pt x="596" y="295"/>
                    <a:pt x="601" y="295"/>
                    <a:pt x="604" y="293"/>
                  </a:cubicBezTo>
                  <a:cubicBezTo>
                    <a:pt x="592" y="289"/>
                    <a:pt x="595" y="277"/>
                    <a:pt x="595" y="267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604" y="277"/>
                    <a:pt x="604" y="277"/>
                    <a:pt x="604" y="277"/>
                  </a:cubicBezTo>
                  <a:cubicBezTo>
                    <a:pt x="612" y="275"/>
                    <a:pt x="608" y="278"/>
                    <a:pt x="611" y="272"/>
                  </a:cubicBezTo>
                  <a:cubicBezTo>
                    <a:pt x="608" y="268"/>
                    <a:pt x="606" y="263"/>
                    <a:pt x="604" y="258"/>
                  </a:cubicBezTo>
                  <a:cubicBezTo>
                    <a:pt x="610" y="257"/>
                    <a:pt x="616" y="256"/>
                    <a:pt x="623" y="256"/>
                  </a:cubicBezTo>
                  <a:cubicBezTo>
                    <a:pt x="627" y="276"/>
                    <a:pt x="641" y="297"/>
                    <a:pt x="651" y="314"/>
                  </a:cubicBezTo>
                  <a:cubicBezTo>
                    <a:pt x="659" y="312"/>
                    <a:pt x="665" y="312"/>
                    <a:pt x="674" y="314"/>
                  </a:cubicBezTo>
                  <a:cubicBezTo>
                    <a:pt x="675" y="320"/>
                    <a:pt x="676" y="326"/>
                    <a:pt x="676" y="333"/>
                  </a:cubicBezTo>
                  <a:cubicBezTo>
                    <a:pt x="671" y="332"/>
                    <a:pt x="665" y="331"/>
                    <a:pt x="660" y="330"/>
                  </a:cubicBezTo>
                  <a:cubicBezTo>
                    <a:pt x="655" y="322"/>
                    <a:pt x="619" y="282"/>
                    <a:pt x="611" y="277"/>
                  </a:cubicBezTo>
                  <a:cubicBezTo>
                    <a:pt x="611" y="284"/>
                    <a:pt x="611" y="284"/>
                    <a:pt x="611" y="284"/>
                  </a:cubicBezTo>
                  <a:cubicBezTo>
                    <a:pt x="620" y="290"/>
                    <a:pt x="621" y="303"/>
                    <a:pt x="627" y="312"/>
                  </a:cubicBezTo>
                  <a:cubicBezTo>
                    <a:pt x="637" y="324"/>
                    <a:pt x="657" y="330"/>
                    <a:pt x="667" y="342"/>
                  </a:cubicBezTo>
                  <a:cubicBezTo>
                    <a:pt x="671" y="339"/>
                    <a:pt x="669" y="339"/>
                    <a:pt x="676" y="337"/>
                  </a:cubicBezTo>
                  <a:cubicBezTo>
                    <a:pt x="680" y="346"/>
                    <a:pt x="690" y="358"/>
                    <a:pt x="693" y="365"/>
                  </a:cubicBezTo>
                  <a:cubicBezTo>
                    <a:pt x="696" y="376"/>
                    <a:pt x="689" y="381"/>
                    <a:pt x="688" y="391"/>
                  </a:cubicBezTo>
                  <a:cubicBezTo>
                    <a:pt x="692" y="394"/>
                    <a:pt x="693" y="396"/>
                    <a:pt x="695" y="400"/>
                  </a:cubicBezTo>
                  <a:cubicBezTo>
                    <a:pt x="722" y="403"/>
                    <a:pt x="728" y="405"/>
                    <a:pt x="751" y="405"/>
                  </a:cubicBezTo>
                  <a:cubicBezTo>
                    <a:pt x="753" y="414"/>
                    <a:pt x="767" y="419"/>
                    <a:pt x="772" y="417"/>
                  </a:cubicBezTo>
                  <a:cubicBezTo>
                    <a:pt x="779" y="414"/>
                    <a:pt x="779" y="414"/>
                    <a:pt x="781" y="407"/>
                  </a:cubicBezTo>
                  <a:cubicBezTo>
                    <a:pt x="773" y="409"/>
                    <a:pt x="771" y="409"/>
                    <a:pt x="763" y="407"/>
                  </a:cubicBezTo>
                  <a:cubicBezTo>
                    <a:pt x="760" y="402"/>
                    <a:pt x="759" y="403"/>
                    <a:pt x="758" y="396"/>
                  </a:cubicBezTo>
                  <a:cubicBezTo>
                    <a:pt x="764" y="395"/>
                    <a:pt x="761" y="397"/>
                    <a:pt x="763" y="391"/>
                  </a:cubicBezTo>
                  <a:cubicBezTo>
                    <a:pt x="758" y="388"/>
                    <a:pt x="759" y="386"/>
                    <a:pt x="753" y="384"/>
                  </a:cubicBezTo>
                  <a:cubicBezTo>
                    <a:pt x="748" y="388"/>
                    <a:pt x="742" y="390"/>
                    <a:pt x="732" y="391"/>
                  </a:cubicBezTo>
                  <a:cubicBezTo>
                    <a:pt x="721" y="376"/>
                    <a:pt x="706" y="380"/>
                    <a:pt x="702" y="354"/>
                  </a:cubicBezTo>
                  <a:cubicBezTo>
                    <a:pt x="720" y="353"/>
                    <a:pt x="725" y="354"/>
                    <a:pt x="739" y="356"/>
                  </a:cubicBezTo>
                  <a:cubicBezTo>
                    <a:pt x="739" y="351"/>
                    <a:pt x="739" y="351"/>
                    <a:pt x="739" y="351"/>
                  </a:cubicBezTo>
                  <a:cubicBezTo>
                    <a:pt x="725" y="348"/>
                    <a:pt x="707" y="343"/>
                    <a:pt x="695" y="351"/>
                  </a:cubicBezTo>
                  <a:cubicBezTo>
                    <a:pt x="694" y="335"/>
                    <a:pt x="699" y="328"/>
                    <a:pt x="697" y="309"/>
                  </a:cubicBezTo>
                  <a:cubicBezTo>
                    <a:pt x="669" y="301"/>
                    <a:pt x="691" y="291"/>
                    <a:pt x="679" y="274"/>
                  </a:cubicBezTo>
                  <a:cubicBezTo>
                    <a:pt x="673" y="266"/>
                    <a:pt x="661" y="252"/>
                    <a:pt x="653" y="246"/>
                  </a:cubicBezTo>
                  <a:cubicBezTo>
                    <a:pt x="649" y="243"/>
                    <a:pt x="642" y="243"/>
                    <a:pt x="639" y="239"/>
                  </a:cubicBezTo>
                  <a:cubicBezTo>
                    <a:pt x="636" y="235"/>
                    <a:pt x="629" y="227"/>
                    <a:pt x="627" y="223"/>
                  </a:cubicBezTo>
                  <a:cubicBezTo>
                    <a:pt x="627" y="218"/>
                    <a:pt x="626" y="214"/>
                    <a:pt x="625" y="209"/>
                  </a:cubicBezTo>
                  <a:cubicBezTo>
                    <a:pt x="619" y="202"/>
                    <a:pt x="606" y="201"/>
                    <a:pt x="599" y="195"/>
                  </a:cubicBezTo>
                  <a:cubicBezTo>
                    <a:pt x="595" y="190"/>
                    <a:pt x="587" y="168"/>
                    <a:pt x="585" y="160"/>
                  </a:cubicBezTo>
                  <a:cubicBezTo>
                    <a:pt x="576" y="160"/>
                    <a:pt x="575" y="161"/>
                    <a:pt x="571" y="155"/>
                  </a:cubicBezTo>
                  <a:cubicBezTo>
                    <a:pt x="555" y="138"/>
                    <a:pt x="563" y="121"/>
                    <a:pt x="564" y="99"/>
                  </a:cubicBezTo>
                  <a:cubicBezTo>
                    <a:pt x="551" y="92"/>
                    <a:pt x="539" y="85"/>
                    <a:pt x="539" y="64"/>
                  </a:cubicBezTo>
                  <a:cubicBezTo>
                    <a:pt x="547" y="59"/>
                    <a:pt x="554" y="47"/>
                    <a:pt x="557" y="36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61" y="12"/>
                    <a:pt x="572" y="6"/>
                    <a:pt x="577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63" y="6"/>
                    <a:pt x="553" y="12"/>
                    <a:pt x="550" y="18"/>
                  </a:cubicBezTo>
                  <a:cubicBezTo>
                    <a:pt x="542" y="35"/>
                    <a:pt x="555" y="52"/>
                    <a:pt x="529" y="57"/>
                  </a:cubicBezTo>
                  <a:cubicBezTo>
                    <a:pt x="523" y="48"/>
                    <a:pt x="511" y="46"/>
                    <a:pt x="506" y="36"/>
                  </a:cubicBezTo>
                  <a:cubicBezTo>
                    <a:pt x="502" y="31"/>
                    <a:pt x="499" y="8"/>
                    <a:pt x="497" y="0"/>
                  </a:cubicBezTo>
                  <a:cubicBezTo>
                    <a:pt x="485" y="0"/>
                    <a:pt x="470" y="0"/>
                    <a:pt x="470" y="0"/>
                  </a:cubicBezTo>
                  <a:cubicBezTo>
                    <a:pt x="495" y="11"/>
                    <a:pt x="485" y="29"/>
                    <a:pt x="497" y="46"/>
                  </a:cubicBezTo>
                  <a:cubicBezTo>
                    <a:pt x="503" y="49"/>
                    <a:pt x="509" y="53"/>
                    <a:pt x="515" y="57"/>
                  </a:cubicBezTo>
                  <a:cubicBezTo>
                    <a:pt x="527" y="74"/>
                    <a:pt x="533" y="104"/>
                    <a:pt x="534" y="130"/>
                  </a:cubicBezTo>
                  <a:cubicBezTo>
                    <a:pt x="528" y="133"/>
                    <a:pt x="526" y="134"/>
                    <a:pt x="515" y="134"/>
                  </a:cubicBezTo>
                  <a:cubicBezTo>
                    <a:pt x="509" y="128"/>
                    <a:pt x="496" y="121"/>
                    <a:pt x="487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48" y="108"/>
                    <a:pt x="419" y="79"/>
                    <a:pt x="401" y="62"/>
                  </a:cubicBezTo>
                  <a:cubicBezTo>
                    <a:pt x="400" y="39"/>
                    <a:pt x="398" y="23"/>
                    <a:pt x="400" y="0"/>
                  </a:cubicBezTo>
                  <a:cubicBezTo>
                    <a:pt x="400" y="0"/>
                    <a:pt x="379" y="0"/>
                    <a:pt x="371" y="0"/>
                  </a:cubicBezTo>
                  <a:cubicBezTo>
                    <a:pt x="368" y="9"/>
                    <a:pt x="363" y="17"/>
                    <a:pt x="359" y="25"/>
                  </a:cubicBezTo>
                  <a:cubicBezTo>
                    <a:pt x="369" y="36"/>
                    <a:pt x="360" y="44"/>
                    <a:pt x="366" y="64"/>
                  </a:cubicBezTo>
                  <a:cubicBezTo>
                    <a:pt x="370" y="76"/>
                    <a:pt x="382" y="85"/>
                    <a:pt x="387" y="95"/>
                  </a:cubicBezTo>
                  <a:cubicBezTo>
                    <a:pt x="391" y="104"/>
                    <a:pt x="387" y="128"/>
                    <a:pt x="385" y="141"/>
                  </a:cubicBezTo>
                  <a:cubicBezTo>
                    <a:pt x="382" y="142"/>
                    <a:pt x="380" y="143"/>
                    <a:pt x="378" y="144"/>
                  </a:cubicBezTo>
                  <a:cubicBezTo>
                    <a:pt x="368" y="149"/>
                    <a:pt x="351" y="140"/>
                    <a:pt x="338" y="141"/>
                  </a:cubicBezTo>
                  <a:cubicBezTo>
                    <a:pt x="338" y="133"/>
                    <a:pt x="339" y="121"/>
                    <a:pt x="336" y="116"/>
                  </a:cubicBezTo>
                  <a:cubicBezTo>
                    <a:pt x="334" y="138"/>
                    <a:pt x="333" y="161"/>
                    <a:pt x="331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4" y="191"/>
                    <a:pt x="311" y="192"/>
                    <a:pt x="310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6" y="197"/>
                    <a:pt x="315" y="197"/>
                    <a:pt x="322" y="195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18" y="207"/>
                    <a:pt x="319" y="221"/>
                    <a:pt x="319" y="230"/>
                  </a:cubicBezTo>
                  <a:cubicBezTo>
                    <a:pt x="310" y="235"/>
                    <a:pt x="300" y="244"/>
                    <a:pt x="298" y="258"/>
                  </a:cubicBezTo>
                  <a:cubicBezTo>
                    <a:pt x="288" y="259"/>
                    <a:pt x="278" y="259"/>
                    <a:pt x="268" y="260"/>
                  </a:cubicBezTo>
                  <a:cubicBezTo>
                    <a:pt x="261" y="272"/>
                    <a:pt x="251" y="278"/>
                    <a:pt x="235" y="281"/>
                  </a:cubicBezTo>
                  <a:cubicBezTo>
                    <a:pt x="237" y="284"/>
                    <a:pt x="235" y="281"/>
                    <a:pt x="238" y="284"/>
                  </a:cubicBezTo>
                  <a:cubicBezTo>
                    <a:pt x="241" y="286"/>
                    <a:pt x="245" y="286"/>
                    <a:pt x="252" y="286"/>
                  </a:cubicBezTo>
                  <a:cubicBezTo>
                    <a:pt x="263" y="268"/>
                    <a:pt x="275" y="267"/>
                    <a:pt x="301" y="270"/>
                  </a:cubicBezTo>
                  <a:cubicBezTo>
                    <a:pt x="303" y="265"/>
                    <a:pt x="307" y="257"/>
                    <a:pt x="310" y="253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13" y="262"/>
                    <a:pt x="313" y="269"/>
                    <a:pt x="312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0"/>
                    <a:pt x="319" y="258"/>
                    <a:pt x="322" y="253"/>
                  </a:cubicBezTo>
                  <a:cubicBezTo>
                    <a:pt x="324" y="250"/>
                    <a:pt x="328" y="248"/>
                    <a:pt x="331" y="246"/>
                  </a:cubicBezTo>
                  <a:cubicBezTo>
                    <a:pt x="331" y="251"/>
                    <a:pt x="331" y="251"/>
                    <a:pt x="331" y="251"/>
                  </a:cubicBezTo>
                  <a:cubicBezTo>
                    <a:pt x="312" y="276"/>
                    <a:pt x="327" y="352"/>
                    <a:pt x="333" y="368"/>
                  </a:cubicBezTo>
                  <a:cubicBezTo>
                    <a:pt x="341" y="385"/>
                    <a:pt x="329" y="395"/>
                    <a:pt x="347" y="405"/>
                  </a:cubicBezTo>
                  <a:cubicBezTo>
                    <a:pt x="347" y="407"/>
                    <a:pt x="347" y="407"/>
                    <a:pt x="347" y="407"/>
                  </a:cubicBezTo>
                  <a:cubicBezTo>
                    <a:pt x="339" y="408"/>
                    <a:pt x="341" y="406"/>
                    <a:pt x="338" y="412"/>
                  </a:cubicBezTo>
                  <a:cubicBezTo>
                    <a:pt x="345" y="419"/>
                    <a:pt x="340" y="418"/>
                    <a:pt x="336" y="426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8" y="442"/>
                    <a:pt x="338" y="442"/>
                    <a:pt x="338" y="442"/>
                  </a:cubicBezTo>
                  <a:cubicBezTo>
                    <a:pt x="336" y="440"/>
                    <a:pt x="335" y="437"/>
                    <a:pt x="333" y="435"/>
                  </a:cubicBezTo>
                  <a:cubicBezTo>
                    <a:pt x="333" y="443"/>
                    <a:pt x="332" y="446"/>
                    <a:pt x="331" y="452"/>
                  </a:cubicBezTo>
                  <a:cubicBezTo>
                    <a:pt x="321" y="452"/>
                    <a:pt x="320" y="451"/>
                    <a:pt x="317" y="459"/>
                  </a:cubicBezTo>
                  <a:cubicBezTo>
                    <a:pt x="309" y="473"/>
                    <a:pt x="330" y="477"/>
                    <a:pt x="324" y="496"/>
                  </a:cubicBezTo>
                  <a:cubicBezTo>
                    <a:pt x="322" y="497"/>
                    <a:pt x="321" y="497"/>
                    <a:pt x="319" y="498"/>
                  </a:cubicBezTo>
                  <a:cubicBezTo>
                    <a:pt x="320" y="505"/>
                    <a:pt x="321" y="512"/>
                    <a:pt x="322" y="519"/>
                  </a:cubicBezTo>
                  <a:cubicBezTo>
                    <a:pt x="319" y="526"/>
                    <a:pt x="309" y="528"/>
                    <a:pt x="305" y="533"/>
                  </a:cubicBezTo>
                  <a:cubicBezTo>
                    <a:pt x="303" y="537"/>
                    <a:pt x="304" y="547"/>
                    <a:pt x="303" y="550"/>
                  </a:cubicBezTo>
                  <a:cubicBezTo>
                    <a:pt x="282" y="549"/>
                    <a:pt x="276" y="575"/>
                    <a:pt x="252" y="580"/>
                  </a:cubicBezTo>
                  <a:cubicBezTo>
                    <a:pt x="247" y="575"/>
                    <a:pt x="243" y="572"/>
                    <a:pt x="233" y="571"/>
                  </a:cubicBezTo>
                  <a:cubicBezTo>
                    <a:pt x="230" y="575"/>
                    <a:pt x="230" y="575"/>
                    <a:pt x="228" y="582"/>
                  </a:cubicBezTo>
                  <a:cubicBezTo>
                    <a:pt x="233" y="590"/>
                    <a:pt x="229" y="630"/>
                    <a:pt x="228" y="648"/>
                  </a:cubicBezTo>
                  <a:cubicBezTo>
                    <a:pt x="226" y="650"/>
                    <a:pt x="228" y="647"/>
                    <a:pt x="226" y="650"/>
                  </a:cubicBezTo>
                  <a:cubicBezTo>
                    <a:pt x="200" y="650"/>
                    <a:pt x="192" y="684"/>
                    <a:pt x="170" y="694"/>
                  </a:cubicBezTo>
                  <a:cubicBezTo>
                    <a:pt x="163" y="698"/>
                    <a:pt x="134" y="710"/>
                    <a:pt x="130" y="711"/>
                  </a:cubicBezTo>
                  <a:cubicBezTo>
                    <a:pt x="123" y="712"/>
                    <a:pt x="126" y="707"/>
                    <a:pt x="123" y="706"/>
                  </a:cubicBezTo>
                  <a:cubicBezTo>
                    <a:pt x="116" y="703"/>
                    <a:pt x="113" y="710"/>
                    <a:pt x="109" y="711"/>
                  </a:cubicBezTo>
                  <a:cubicBezTo>
                    <a:pt x="95" y="715"/>
                    <a:pt x="84" y="705"/>
                    <a:pt x="74" y="711"/>
                  </a:cubicBezTo>
                  <a:cubicBezTo>
                    <a:pt x="74" y="713"/>
                    <a:pt x="73" y="715"/>
                    <a:pt x="72" y="718"/>
                  </a:cubicBezTo>
                  <a:cubicBezTo>
                    <a:pt x="69" y="718"/>
                    <a:pt x="66" y="719"/>
                    <a:pt x="63" y="720"/>
                  </a:cubicBezTo>
                  <a:cubicBezTo>
                    <a:pt x="56" y="726"/>
                    <a:pt x="51" y="738"/>
                    <a:pt x="44" y="743"/>
                  </a:cubicBezTo>
                  <a:cubicBezTo>
                    <a:pt x="36" y="749"/>
                    <a:pt x="12" y="750"/>
                    <a:pt x="0" y="755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7" y="760"/>
                    <a:pt x="7" y="760"/>
                    <a:pt x="7" y="760"/>
                  </a:cubicBezTo>
                  <a:cubicBezTo>
                    <a:pt x="21" y="751"/>
                    <a:pt x="42" y="754"/>
                    <a:pt x="53" y="743"/>
                  </a:cubicBezTo>
                  <a:cubicBezTo>
                    <a:pt x="62" y="734"/>
                    <a:pt x="70" y="719"/>
                    <a:pt x="84" y="715"/>
                  </a:cubicBezTo>
                  <a:cubicBezTo>
                    <a:pt x="87" y="714"/>
                    <a:pt x="100" y="719"/>
                    <a:pt x="107" y="718"/>
                  </a:cubicBezTo>
                  <a:cubicBezTo>
                    <a:pt x="114" y="713"/>
                    <a:pt x="114" y="713"/>
                    <a:pt x="114" y="713"/>
                  </a:cubicBezTo>
                  <a:cubicBezTo>
                    <a:pt x="119" y="712"/>
                    <a:pt x="133" y="718"/>
                    <a:pt x="142" y="715"/>
                  </a:cubicBezTo>
                  <a:cubicBezTo>
                    <a:pt x="149" y="713"/>
                    <a:pt x="158" y="704"/>
                    <a:pt x="165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96" y="691"/>
                    <a:pt x="201" y="662"/>
                    <a:pt x="228" y="657"/>
                  </a:cubicBezTo>
                  <a:cubicBezTo>
                    <a:pt x="235" y="671"/>
                    <a:pt x="244" y="672"/>
                    <a:pt x="245" y="692"/>
                  </a:cubicBezTo>
                  <a:cubicBezTo>
                    <a:pt x="231" y="709"/>
                    <a:pt x="254" y="748"/>
                    <a:pt x="259" y="767"/>
                  </a:cubicBezTo>
                  <a:cubicBezTo>
                    <a:pt x="251" y="772"/>
                    <a:pt x="236" y="785"/>
                    <a:pt x="233" y="795"/>
                  </a:cubicBezTo>
                  <a:cubicBezTo>
                    <a:pt x="233" y="825"/>
                    <a:pt x="233" y="825"/>
                    <a:pt x="233" y="825"/>
                  </a:cubicBezTo>
                  <a:cubicBezTo>
                    <a:pt x="231" y="831"/>
                    <a:pt x="226" y="831"/>
                    <a:pt x="228" y="839"/>
                  </a:cubicBezTo>
                  <a:cubicBezTo>
                    <a:pt x="223" y="849"/>
                    <a:pt x="208" y="856"/>
                    <a:pt x="203" y="867"/>
                  </a:cubicBezTo>
                  <a:cubicBezTo>
                    <a:pt x="195" y="883"/>
                    <a:pt x="207" y="897"/>
                    <a:pt x="198" y="909"/>
                  </a:cubicBezTo>
                  <a:cubicBezTo>
                    <a:pt x="197" y="906"/>
                    <a:pt x="198" y="907"/>
                    <a:pt x="196" y="907"/>
                  </a:cubicBezTo>
                  <a:cubicBezTo>
                    <a:pt x="194" y="909"/>
                    <a:pt x="195" y="907"/>
                    <a:pt x="193" y="911"/>
                  </a:cubicBezTo>
                  <a:cubicBezTo>
                    <a:pt x="203" y="911"/>
                    <a:pt x="203" y="911"/>
                    <a:pt x="203" y="911"/>
                  </a:cubicBezTo>
                  <a:cubicBezTo>
                    <a:pt x="203" y="909"/>
                    <a:pt x="204" y="907"/>
                    <a:pt x="205" y="904"/>
                  </a:cubicBezTo>
                  <a:cubicBezTo>
                    <a:pt x="209" y="898"/>
                    <a:pt x="208" y="880"/>
                    <a:pt x="207" y="869"/>
                  </a:cubicBezTo>
                  <a:cubicBezTo>
                    <a:pt x="217" y="863"/>
                    <a:pt x="240" y="854"/>
                    <a:pt x="242" y="841"/>
                  </a:cubicBezTo>
                  <a:cubicBezTo>
                    <a:pt x="237" y="833"/>
                    <a:pt x="243" y="826"/>
                    <a:pt x="245" y="820"/>
                  </a:cubicBezTo>
                  <a:cubicBezTo>
                    <a:pt x="244" y="813"/>
                    <a:pt x="243" y="806"/>
                    <a:pt x="242" y="799"/>
                  </a:cubicBezTo>
                  <a:cubicBezTo>
                    <a:pt x="244" y="796"/>
                    <a:pt x="252" y="791"/>
                    <a:pt x="254" y="788"/>
                  </a:cubicBezTo>
                  <a:cubicBezTo>
                    <a:pt x="254" y="778"/>
                    <a:pt x="254" y="778"/>
                    <a:pt x="254" y="778"/>
                  </a:cubicBezTo>
                  <a:cubicBezTo>
                    <a:pt x="254" y="778"/>
                    <a:pt x="263" y="779"/>
                    <a:pt x="266" y="776"/>
                  </a:cubicBezTo>
                  <a:cubicBezTo>
                    <a:pt x="268" y="773"/>
                    <a:pt x="266" y="769"/>
                    <a:pt x="268" y="767"/>
                  </a:cubicBezTo>
                  <a:cubicBezTo>
                    <a:pt x="268" y="771"/>
                    <a:pt x="268" y="771"/>
                    <a:pt x="268" y="771"/>
                  </a:cubicBezTo>
                  <a:cubicBezTo>
                    <a:pt x="275" y="786"/>
                    <a:pt x="260" y="847"/>
                    <a:pt x="268" y="874"/>
                  </a:cubicBezTo>
                  <a:cubicBezTo>
                    <a:pt x="272" y="887"/>
                    <a:pt x="281" y="904"/>
                    <a:pt x="277" y="916"/>
                  </a:cubicBezTo>
                  <a:cubicBezTo>
                    <a:pt x="276" y="921"/>
                    <a:pt x="267" y="924"/>
                    <a:pt x="268" y="932"/>
                  </a:cubicBezTo>
                  <a:cubicBezTo>
                    <a:pt x="275" y="970"/>
                    <a:pt x="275" y="1001"/>
                    <a:pt x="275" y="1042"/>
                  </a:cubicBezTo>
                  <a:cubicBezTo>
                    <a:pt x="270" y="1043"/>
                    <a:pt x="271" y="1042"/>
                    <a:pt x="268" y="1044"/>
                  </a:cubicBezTo>
                  <a:cubicBezTo>
                    <a:pt x="277" y="1051"/>
                    <a:pt x="280" y="1069"/>
                    <a:pt x="273" y="1079"/>
                  </a:cubicBezTo>
                  <a:cubicBezTo>
                    <a:pt x="272" y="1074"/>
                    <a:pt x="272" y="1075"/>
                    <a:pt x="270" y="1072"/>
                  </a:cubicBezTo>
                  <a:cubicBezTo>
                    <a:pt x="270" y="1077"/>
                    <a:pt x="270" y="1077"/>
                    <a:pt x="270" y="1077"/>
                  </a:cubicBezTo>
                  <a:cubicBezTo>
                    <a:pt x="260" y="1087"/>
                    <a:pt x="272" y="1095"/>
                    <a:pt x="263" y="1109"/>
                  </a:cubicBezTo>
                  <a:cubicBezTo>
                    <a:pt x="261" y="1113"/>
                    <a:pt x="247" y="1124"/>
                    <a:pt x="245" y="1133"/>
                  </a:cubicBezTo>
                  <a:cubicBezTo>
                    <a:pt x="243" y="1139"/>
                    <a:pt x="249" y="1143"/>
                    <a:pt x="242" y="1149"/>
                  </a:cubicBezTo>
                  <a:cubicBezTo>
                    <a:pt x="240" y="1151"/>
                    <a:pt x="235" y="1149"/>
                    <a:pt x="231" y="1154"/>
                  </a:cubicBezTo>
                  <a:cubicBezTo>
                    <a:pt x="224" y="1161"/>
                    <a:pt x="223" y="1177"/>
                    <a:pt x="214" y="1182"/>
                  </a:cubicBezTo>
                  <a:cubicBezTo>
                    <a:pt x="201" y="1190"/>
                    <a:pt x="183" y="1198"/>
                    <a:pt x="179" y="1207"/>
                  </a:cubicBezTo>
                  <a:cubicBezTo>
                    <a:pt x="184" y="1207"/>
                    <a:pt x="184" y="1207"/>
                    <a:pt x="184" y="1207"/>
                  </a:cubicBezTo>
                  <a:cubicBezTo>
                    <a:pt x="187" y="1209"/>
                    <a:pt x="186" y="1209"/>
                    <a:pt x="191" y="1210"/>
                  </a:cubicBezTo>
                  <a:cubicBezTo>
                    <a:pt x="197" y="1202"/>
                    <a:pt x="205" y="1191"/>
                    <a:pt x="217" y="1189"/>
                  </a:cubicBezTo>
                  <a:cubicBezTo>
                    <a:pt x="220" y="1198"/>
                    <a:pt x="219" y="1215"/>
                    <a:pt x="219" y="1228"/>
                  </a:cubicBezTo>
                  <a:cubicBezTo>
                    <a:pt x="205" y="1234"/>
                    <a:pt x="197" y="1249"/>
                    <a:pt x="191" y="1261"/>
                  </a:cubicBezTo>
                  <a:cubicBezTo>
                    <a:pt x="190" y="1266"/>
                    <a:pt x="189" y="1270"/>
                    <a:pt x="189" y="1275"/>
                  </a:cubicBezTo>
                  <a:cubicBezTo>
                    <a:pt x="178" y="1289"/>
                    <a:pt x="152" y="1291"/>
                    <a:pt x="144" y="1308"/>
                  </a:cubicBezTo>
                  <a:cubicBezTo>
                    <a:pt x="152" y="1316"/>
                    <a:pt x="148" y="1331"/>
                    <a:pt x="147" y="1343"/>
                  </a:cubicBezTo>
                  <a:cubicBezTo>
                    <a:pt x="116" y="1365"/>
                    <a:pt x="119" y="1394"/>
                    <a:pt x="100" y="1427"/>
                  </a:cubicBezTo>
                  <a:cubicBezTo>
                    <a:pt x="98" y="1430"/>
                    <a:pt x="87" y="1439"/>
                    <a:pt x="86" y="1441"/>
                  </a:cubicBezTo>
                  <a:cubicBezTo>
                    <a:pt x="84" y="1445"/>
                    <a:pt x="82" y="1470"/>
                    <a:pt x="81" y="1476"/>
                  </a:cubicBezTo>
                  <a:cubicBezTo>
                    <a:pt x="76" y="1479"/>
                    <a:pt x="70" y="1487"/>
                    <a:pt x="65" y="1490"/>
                  </a:cubicBezTo>
                  <a:cubicBezTo>
                    <a:pt x="53" y="1496"/>
                    <a:pt x="39" y="1495"/>
                    <a:pt x="30" y="1504"/>
                  </a:cubicBezTo>
                  <a:cubicBezTo>
                    <a:pt x="14" y="1519"/>
                    <a:pt x="25" y="1534"/>
                    <a:pt x="0" y="1546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9" y="1548"/>
                    <a:pt x="9" y="1548"/>
                    <a:pt x="9" y="1548"/>
                  </a:cubicBezTo>
                  <a:cubicBezTo>
                    <a:pt x="11" y="1546"/>
                    <a:pt x="15" y="1545"/>
                    <a:pt x="18" y="1543"/>
                  </a:cubicBezTo>
                  <a:cubicBezTo>
                    <a:pt x="18" y="1550"/>
                    <a:pt x="18" y="1550"/>
                    <a:pt x="18" y="1550"/>
                  </a:cubicBezTo>
                  <a:cubicBezTo>
                    <a:pt x="14" y="1555"/>
                    <a:pt x="13" y="1557"/>
                    <a:pt x="11" y="1564"/>
                  </a:cubicBezTo>
                  <a:cubicBezTo>
                    <a:pt x="16" y="1564"/>
                    <a:pt x="16" y="1564"/>
                    <a:pt x="16" y="1564"/>
                  </a:cubicBezTo>
                  <a:cubicBezTo>
                    <a:pt x="20" y="1561"/>
                    <a:pt x="18" y="1562"/>
                    <a:pt x="21" y="1562"/>
                  </a:cubicBezTo>
                  <a:cubicBezTo>
                    <a:pt x="32" y="1576"/>
                    <a:pt x="33" y="1606"/>
                    <a:pt x="23" y="1620"/>
                  </a:cubicBezTo>
                  <a:cubicBezTo>
                    <a:pt x="25" y="1627"/>
                    <a:pt x="29" y="1630"/>
                    <a:pt x="30" y="1639"/>
                  </a:cubicBezTo>
                  <a:cubicBezTo>
                    <a:pt x="37" y="1639"/>
                    <a:pt x="37" y="1639"/>
                    <a:pt x="37" y="1639"/>
                  </a:cubicBezTo>
                  <a:cubicBezTo>
                    <a:pt x="38" y="1651"/>
                    <a:pt x="47" y="1658"/>
                    <a:pt x="46" y="1669"/>
                  </a:cubicBezTo>
                  <a:cubicBezTo>
                    <a:pt x="45" y="1683"/>
                    <a:pt x="32" y="1688"/>
                    <a:pt x="28" y="1697"/>
                  </a:cubicBezTo>
                  <a:cubicBezTo>
                    <a:pt x="25" y="1703"/>
                    <a:pt x="29" y="1722"/>
                    <a:pt x="25" y="1732"/>
                  </a:cubicBezTo>
                  <a:cubicBezTo>
                    <a:pt x="20" y="1749"/>
                    <a:pt x="12" y="1748"/>
                    <a:pt x="11" y="1770"/>
                  </a:cubicBezTo>
                  <a:cubicBezTo>
                    <a:pt x="19" y="1772"/>
                    <a:pt x="15" y="1769"/>
                    <a:pt x="18" y="1774"/>
                  </a:cubicBezTo>
                  <a:cubicBezTo>
                    <a:pt x="16" y="1772"/>
                    <a:pt x="18" y="1775"/>
                    <a:pt x="16" y="1772"/>
                  </a:cubicBezTo>
                  <a:cubicBezTo>
                    <a:pt x="9" y="1772"/>
                    <a:pt x="15" y="1774"/>
                    <a:pt x="9" y="1770"/>
                  </a:cubicBezTo>
                  <a:cubicBezTo>
                    <a:pt x="11" y="1784"/>
                    <a:pt x="18" y="1788"/>
                    <a:pt x="21" y="1800"/>
                  </a:cubicBezTo>
                  <a:cubicBezTo>
                    <a:pt x="23" y="1809"/>
                    <a:pt x="17" y="1819"/>
                    <a:pt x="16" y="1826"/>
                  </a:cubicBezTo>
                  <a:cubicBezTo>
                    <a:pt x="12" y="1845"/>
                    <a:pt x="19" y="1871"/>
                    <a:pt x="16" y="1882"/>
                  </a:cubicBezTo>
                  <a:cubicBezTo>
                    <a:pt x="14" y="1890"/>
                    <a:pt x="8" y="1892"/>
                    <a:pt x="7" y="1910"/>
                  </a:cubicBezTo>
                  <a:cubicBezTo>
                    <a:pt x="11" y="1910"/>
                    <a:pt x="11" y="1910"/>
                    <a:pt x="11" y="1910"/>
                  </a:cubicBezTo>
                  <a:cubicBezTo>
                    <a:pt x="12" y="1895"/>
                    <a:pt x="17" y="1896"/>
                    <a:pt x="21" y="1889"/>
                  </a:cubicBezTo>
                  <a:cubicBezTo>
                    <a:pt x="21" y="1854"/>
                    <a:pt x="21" y="1854"/>
                    <a:pt x="21" y="1854"/>
                  </a:cubicBezTo>
                  <a:cubicBezTo>
                    <a:pt x="22" y="1849"/>
                    <a:pt x="31" y="1845"/>
                    <a:pt x="32" y="1840"/>
                  </a:cubicBezTo>
                  <a:cubicBezTo>
                    <a:pt x="40" y="1817"/>
                    <a:pt x="28" y="1793"/>
                    <a:pt x="23" y="1779"/>
                  </a:cubicBezTo>
                  <a:cubicBezTo>
                    <a:pt x="19" y="1768"/>
                    <a:pt x="34" y="1714"/>
                    <a:pt x="37" y="1700"/>
                  </a:cubicBezTo>
                  <a:cubicBezTo>
                    <a:pt x="41" y="1698"/>
                    <a:pt x="44" y="1694"/>
                    <a:pt x="46" y="1693"/>
                  </a:cubicBezTo>
                  <a:cubicBezTo>
                    <a:pt x="52" y="1691"/>
                    <a:pt x="53" y="1702"/>
                    <a:pt x="60" y="1690"/>
                  </a:cubicBezTo>
                  <a:cubicBezTo>
                    <a:pt x="49" y="1690"/>
                    <a:pt x="49" y="1690"/>
                    <a:pt x="49" y="1690"/>
                  </a:cubicBezTo>
                  <a:cubicBezTo>
                    <a:pt x="50" y="1680"/>
                    <a:pt x="54" y="1652"/>
                    <a:pt x="49" y="1641"/>
                  </a:cubicBezTo>
                  <a:cubicBezTo>
                    <a:pt x="46" y="1637"/>
                    <a:pt x="36" y="1631"/>
                    <a:pt x="35" y="1625"/>
                  </a:cubicBezTo>
                  <a:cubicBezTo>
                    <a:pt x="36" y="1611"/>
                    <a:pt x="38" y="1597"/>
                    <a:pt x="39" y="1583"/>
                  </a:cubicBezTo>
                  <a:cubicBezTo>
                    <a:pt x="31" y="1551"/>
                    <a:pt x="27" y="1546"/>
                    <a:pt x="35" y="1513"/>
                  </a:cubicBezTo>
                  <a:cubicBezTo>
                    <a:pt x="48" y="1505"/>
                    <a:pt x="76" y="1495"/>
                    <a:pt x="86" y="1485"/>
                  </a:cubicBezTo>
                  <a:cubicBezTo>
                    <a:pt x="97" y="1475"/>
                    <a:pt x="90" y="1455"/>
                    <a:pt x="98" y="1441"/>
                  </a:cubicBezTo>
                  <a:cubicBezTo>
                    <a:pt x="100" y="1437"/>
                    <a:pt x="112" y="1427"/>
                    <a:pt x="114" y="1424"/>
                  </a:cubicBezTo>
                  <a:cubicBezTo>
                    <a:pt x="123" y="1412"/>
                    <a:pt x="124" y="1374"/>
                    <a:pt x="135" y="1361"/>
                  </a:cubicBezTo>
                  <a:cubicBezTo>
                    <a:pt x="138" y="1361"/>
                    <a:pt x="141" y="1360"/>
                    <a:pt x="144" y="1359"/>
                  </a:cubicBezTo>
                  <a:cubicBezTo>
                    <a:pt x="162" y="1344"/>
                    <a:pt x="159" y="1327"/>
                    <a:pt x="158" y="1303"/>
                  </a:cubicBezTo>
                  <a:cubicBezTo>
                    <a:pt x="168" y="1303"/>
                    <a:pt x="168" y="1303"/>
                    <a:pt x="168" y="1303"/>
                  </a:cubicBezTo>
                  <a:cubicBezTo>
                    <a:pt x="176" y="1293"/>
                    <a:pt x="193" y="1290"/>
                    <a:pt x="200" y="1280"/>
                  </a:cubicBezTo>
                  <a:cubicBezTo>
                    <a:pt x="213" y="1263"/>
                    <a:pt x="203" y="1250"/>
                    <a:pt x="228" y="1242"/>
                  </a:cubicBezTo>
                  <a:cubicBezTo>
                    <a:pt x="228" y="1245"/>
                    <a:pt x="228" y="1245"/>
                    <a:pt x="228" y="1245"/>
                  </a:cubicBezTo>
                  <a:cubicBezTo>
                    <a:pt x="231" y="1245"/>
                    <a:pt x="231" y="1245"/>
                    <a:pt x="231" y="1245"/>
                  </a:cubicBezTo>
                  <a:cubicBezTo>
                    <a:pt x="223" y="1266"/>
                    <a:pt x="231" y="1290"/>
                    <a:pt x="228" y="1308"/>
                  </a:cubicBezTo>
                  <a:cubicBezTo>
                    <a:pt x="241" y="1310"/>
                    <a:pt x="253" y="1334"/>
                    <a:pt x="254" y="1340"/>
                  </a:cubicBezTo>
                  <a:cubicBezTo>
                    <a:pt x="253" y="1342"/>
                    <a:pt x="254" y="1351"/>
                    <a:pt x="254" y="1359"/>
                  </a:cubicBezTo>
                  <a:cubicBezTo>
                    <a:pt x="261" y="1359"/>
                    <a:pt x="261" y="1359"/>
                    <a:pt x="261" y="1359"/>
                  </a:cubicBezTo>
                  <a:cubicBezTo>
                    <a:pt x="261" y="1364"/>
                    <a:pt x="261" y="1364"/>
                    <a:pt x="261" y="1364"/>
                  </a:cubicBezTo>
                  <a:cubicBezTo>
                    <a:pt x="267" y="1373"/>
                    <a:pt x="263" y="1384"/>
                    <a:pt x="256" y="1392"/>
                  </a:cubicBezTo>
                  <a:cubicBezTo>
                    <a:pt x="256" y="1389"/>
                    <a:pt x="256" y="1389"/>
                    <a:pt x="256" y="1389"/>
                  </a:cubicBezTo>
                  <a:cubicBezTo>
                    <a:pt x="255" y="1387"/>
                    <a:pt x="253" y="1380"/>
                    <a:pt x="252" y="1378"/>
                  </a:cubicBezTo>
                  <a:cubicBezTo>
                    <a:pt x="251" y="1390"/>
                    <a:pt x="250" y="1403"/>
                    <a:pt x="249" y="1415"/>
                  </a:cubicBezTo>
                  <a:cubicBezTo>
                    <a:pt x="246" y="1421"/>
                    <a:pt x="235" y="1425"/>
                    <a:pt x="233" y="1434"/>
                  </a:cubicBezTo>
                  <a:cubicBezTo>
                    <a:pt x="231" y="1445"/>
                    <a:pt x="240" y="1453"/>
                    <a:pt x="238" y="1464"/>
                  </a:cubicBezTo>
                  <a:cubicBezTo>
                    <a:pt x="237" y="1466"/>
                    <a:pt x="231" y="1471"/>
                    <a:pt x="231" y="1471"/>
                  </a:cubicBezTo>
                  <a:cubicBezTo>
                    <a:pt x="227" y="1481"/>
                    <a:pt x="238" y="1481"/>
                    <a:pt x="235" y="1490"/>
                  </a:cubicBezTo>
                  <a:cubicBezTo>
                    <a:pt x="229" y="1507"/>
                    <a:pt x="228" y="1524"/>
                    <a:pt x="226" y="1541"/>
                  </a:cubicBezTo>
                  <a:cubicBezTo>
                    <a:pt x="203" y="1550"/>
                    <a:pt x="206" y="1553"/>
                    <a:pt x="198" y="1569"/>
                  </a:cubicBezTo>
                  <a:cubicBezTo>
                    <a:pt x="197" y="1565"/>
                    <a:pt x="198" y="1567"/>
                    <a:pt x="196" y="1564"/>
                  </a:cubicBezTo>
                  <a:cubicBezTo>
                    <a:pt x="194" y="1589"/>
                    <a:pt x="178" y="1634"/>
                    <a:pt x="156" y="1639"/>
                  </a:cubicBezTo>
                  <a:cubicBezTo>
                    <a:pt x="156" y="1646"/>
                    <a:pt x="156" y="1646"/>
                    <a:pt x="156" y="1646"/>
                  </a:cubicBezTo>
                  <a:cubicBezTo>
                    <a:pt x="151" y="1650"/>
                    <a:pt x="148" y="1662"/>
                    <a:pt x="142" y="1665"/>
                  </a:cubicBezTo>
                  <a:cubicBezTo>
                    <a:pt x="135" y="1666"/>
                    <a:pt x="128" y="1666"/>
                    <a:pt x="121" y="1667"/>
                  </a:cubicBezTo>
                  <a:cubicBezTo>
                    <a:pt x="113" y="1671"/>
                    <a:pt x="115" y="1678"/>
                    <a:pt x="105" y="1681"/>
                  </a:cubicBezTo>
                  <a:cubicBezTo>
                    <a:pt x="104" y="1686"/>
                    <a:pt x="104" y="1686"/>
                    <a:pt x="102" y="1688"/>
                  </a:cubicBezTo>
                  <a:cubicBezTo>
                    <a:pt x="100" y="1690"/>
                    <a:pt x="96" y="1691"/>
                    <a:pt x="93" y="1693"/>
                  </a:cubicBezTo>
                  <a:cubicBezTo>
                    <a:pt x="93" y="1695"/>
                    <a:pt x="93" y="1695"/>
                    <a:pt x="93" y="1695"/>
                  </a:cubicBezTo>
                  <a:cubicBezTo>
                    <a:pt x="102" y="1695"/>
                    <a:pt x="102" y="1695"/>
                    <a:pt x="102" y="1695"/>
                  </a:cubicBezTo>
                  <a:cubicBezTo>
                    <a:pt x="119" y="1670"/>
                    <a:pt x="133" y="1681"/>
                    <a:pt x="151" y="1667"/>
                  </a:cubicBezTo>
                  <a:cubicBezTo>
                    <a:pt x="154" y="1660"/>
                    <a:pt x="158" y="1653"/>
                    <a:pt x="161" y="1646"/>
                  </a:cubicBezTo>
                  <a:cubicBezTo>
                    <a:pt x="170" y="1633"/>
                    <a:pt x="190" y="1623"/>
                    <a:pt x="198" y="1609"/>
                  </a:cubicBezTo>
                  <a:cubicBezTo>
                    <a:pt x="206" y="1596"/>
                    <a:pt x="199" y="1568"/>
                    <a:pt x="210" y="1562"/>
                  </a:cubicBezTo>
                  <a:cubicBezTo>
                    <a:pt x="212" y="1559"/>
                    <a:pt x="215" y="1554"/>
                    <a:pt x="217" y="1557"/>
                  </a:cubicBezTo>
                  <a:cubicBezTo>
                    <a:pt x="220" y="1556"/>
                    <a:pt x="222" y="1556"/>
                    <a:pt x="228" y="1555"/>
                  </a:cubicBezTo>
                  <a:cubicBezTo>
                    <a:pt x="229" y="1557"/>
                    <a:pt x="230" y="1560"/>
                    <a:pt x="231" y="1562"/>
                  </a:cubicBezTo>
                  <a:cubicBezTo>
                    <a:pt x="231" y="1562"/>
                    <a:pt x="235" y="1573"/>
                    <a:pt x="235" y="1583"/>
                  </a:cubicBezTo>
                  <a:cubicBezTo>
                    <a:pt x="243" y="1585"/>
                    <a:pt x="239" y="1582"/>
                    <a:pt x="242" y="1588"/>
                  </a:cubicBezTo>
                  <a:cubicBezTo>
                    <a:pt x="239" y="1592"/>
                    <a:pt x="237" y="1595"/>
                    <a:pt x="235" y="1602"/>
                  </a:cubicBezTo>
                  <a:cubicBezTo>
                    <a:pt x="242" y="1602"/>
                    <a:pt x="242" y="1602"/>
                    <a:pt x="242" y="1602"/>
                  </a:cubicBezTo>
                  <a:cubicBezTo>
                    <a:pt x="241" y="1618"/>
                    <a:pt x="244" y="1620"/>
                    <a:pt x="245" y="1637"/>
                  </a:cubicBezTo>
                  <a:cubicBezTo>
                    <a:pt x="238" y="1640"/>
                    <a:pt x="257" y="1645"/>
                    <a:pt x="255" y="1655"/>
                  </a:cubicBezTo>
                  <a:cubicBezTo>
                    <a:pt x="264" y="1669"/>
                    <a:pt x="267" y="1681"/>
                    <a:pt x="270" y="1692"/>
                  </a:cubicBezTo>
                  <a:cubicBezTo>
                    <a:pt x="272" y="1690"/>
                    <a:pt x="287" y="1770"/>
                    <a:pt x="289" y="1768"/>
                  </a:cubicBezTo>
                  <a:cubicBezTo>
                    <a:pt x="289" y="1769"/>
                    <a:pt x="284" y="1814"/>
                    <a:pt x="284" y="1814"/>
                  </a:cubicBezTo>
                  <a:cubicBezTo>
                    <a:pt x="288" y="1858"/>
                    <a:pt x="288" y="1858"/>
                    <a:pt x="288" y="1858"/>
                  </a:cubicBezTo>
                  <a:cubicBezTo>
                    <a:pt x="261" y="1923"/>
                    <a:pt x="261" y="1923"/>
                    <a:pt x="261" y="1923"/>
                  </a:cubicBezTo>
                  <a:cubicBezTo>
                    <a:pt x="259" y="1950"/>
                    <a:pt x="259" y="1950"/>
                    <a:pt x="259" y="1950"/>
                  </a:cubicBezTo>
                  <a:cubicBezTo>
                    <a:pt x="233" y="2042"/>
                    <a:pt x="233" y="2042"/>
                    <a:pt x="233" y="2042"/>
                  </a:cubicBezTo>
                  <a:cubicBezTo>
                    <a:pt x="257" y="1977"/>
                    <a:pt x="257" y="1977"/>
                    <a:pt x="257" y="1977"/>
                  </a:cubicBezTo>
                  <a:cubicBezTo>
                    <a:pt x="269" y="1943"/>
                    <a:pt x="269" y="1943"/>
                    <a:pt x="269" y="1943"/>
                  </a:cubicBezTo>
                  <a:cubicBezTo>
                    <a:pt x="268" y="1927"/>
                    <a:pt x="268" y="1927"/>
                    <a:pt x="268" y="1927"/>
                  </a:cubicBezTo>
                  <a:cubicBezTo>
                    <a:pt x="286" y="1883"/>
                    <a:pt x="286" y="1883"/>
                    <a:pt x="286" y="1883"/>
                  </a:cubicBezTo>
                  <a:cubicBezTo>
                    <a:pt x="307" y="1853"/>
                    <a:pt x="307" y="1853"/>
                    <a:pt x="307" y="1853"/>
                  </a:cubicBezTo>
                  <a:cubicBezTo>
                    <a:pt x="307" y="1853"/>
                    <a:pt x="301" y="1804"/>
                    <a:pt x="302" y="1803"/>
                  </a:cubicBezTo>
                  <a:cubicBezTo>
                    <a:pt x="298" y="1802"/>
                    <a:pt x="308" y="1726"/>
                    <a:pt x="308" y="1726"/>
                  </a:cubicBezTo>
                  <a:cubicBezTo>
                    <a:pt x="300" y="1721"/>
                    <a:pt x="300" y="1721"/>
                    <a:pt x="300" y="1721"/>
                  </a:cubicBezTo>
                  <a:cubicBezTo>
                    <a:pt x="300" y="1721"/>
                    <a:pt x="299" y="1676"/>
                    <a:pt x="296" y="1677"/>
                  </a:cubicBezTo>
                  <a:cubicBezTo>
                    <a:pt x="296" y="1675"/>
                    <a:pt x="292" y="1665"/>
                    <a:pt x="292" y="1663"/>
                  </a:cubicBezTo>
                  <a:cubicBezTo>
                    <a:pt x="282" y="1661"/>
                    <a:pt x="300" y="1651"/>
                    <a:pt x="289" y="1648"/>
                  </a:cubicBezTo>
                  <a:cubicBezTo>
                    <a:pt x="288" y="1639"/>
                    <a:pt x="287" y="1630"/>
                    <a:pt x="287" y="1620"/>
                  </a:cubicBezTo>
                  <a:cubicBezTo>
                    <a:pt x="293" y="1620"/>
                    <a:pt x="290" y="1622"/>
                    <a:pt x="291" y="1616"/>
                  </a:cubicBezTo>
                  <a:cubicBezTo>
                    <a:pt x="286" y="1617"/>
                    <a:pt x="288" y="1616"/>
                    <a:pt x="280" y="1616"/>
                  </a:cubicBezTo>
                  <a:cubicBezTo>
                    <a:pt x="283" y="1594"/>
                    <a:pt x="280" y="1601"/>
                    <a:pt x="273" y="1583"/>
                  </a:cubicBezTo>
                  <a:cubicBezTo>
                    <a:pt x="280" y="1583"/>
                    <a:pt x="280" y="1583"/>
                    <a:pt x="280" y="1583"/>
                  </a:cubicBezTo>
                  <a:cubicBezTo>
                    <a:pt x="277" y="1572"/>
                    <a:pt x="276" y="1579"/>
                    <a:pt x="273" y="1574"/>
                  </a:cubicBezTo>
                  <a:cubicBezTo>
                    <a:pt x="270" y="1570"/>
                    <a:pt x="276" y="1563"/>
                    <a:pt x="275" y="1562"/>
                  </a:cubicBezTo>
                  <a:cubicBezTo>
                    <a:pt x="273" y="1561"/>
                    <a:pt x="270" y="1561"/>
                    <a:pt x="268" y="1560"/>
                  </a:cubicBezTo>
                  <a:cubicBezTo>
                    <a:pt x="266" y="1556"/>
                    <a:pt x="262" y="1546"/>
                    <a:pt x="261" y="1543"/>
                  </a:cubicBezTo>
                  <a:cubicBezTo>
                    <a:pt x="252" y="1520"/>
                    <a:pt x="267" y="1483"/>
                    <a:pt x="287" y="1485"/>
                  </a:cubicBezTo>
                  <a:cubicBezTo>
                    <a:pt x="288" y="1490"/>
                    <a:pt x="290" y="1494"/>
                    <a:pt x="291" y="1499"/>
                  </a:cubicBezTo>
                  <a:cubicBezTo>
                    <a:pt x="296" y="1499"/>
                    <a:pt x="296" y="1499"/>
                    <a:pt x="296" y="1499"/>
                  </a:cubicBezTo>
                  <a:cubicBezTo>
                    <a:pt x="296" y="1497"/>
                    <a:pt x="296" y="1497"/>
                    <a:pt x="296" y="1497"/>
                  </a:cubicBezTo>
                  <a:cubicBezTo>
                    <a:pt x="293" y="1493"/>
                    <a:pt x="295" y="1485"/>
                    <a:pt x="291" y="1480"/>
                  </a:cubicBezTo>
                  <a:cubicBezTo>
                    <a:pt x="289" y="1477"/>
                    <a:pt x="280" y="1477"/>
                    <a:pt x="277" y="1473"/>
                  </a:cubicBezTo>
                  <a:cubicBezTo>
                    <a:pt x="276" y="1471"/>
                    <a:pt x="272" y="1456"/>
                    <a:pt x="268" y="1450"/>
                  </a:cubicBezTo>
                  <a:cubicBezTo>
                    <a:pt x="272" y="1445"/>
                    <a:pt x="269" y="1440"/>
                    <a:pt x="273" y="1434"/>
                  </a:cubicBezTo>
                  <a:cubicBezTo>
                    <a:pt x="275" y="1429"/>
                    <a:pt x="286" y="1421"/>
                    <a:pt x="289" y="1417"/>
                  </a:cubicBezTo>
                  <a:cubicBezTo>
                    <a:pt x="285" y="1403"/>
                    <a:pt x="298" y="1396"/>
                    <a:pt x="301" y="1382"/>
                  </a:cubicBezTo>
                  <a:cubicBezTo>
                    <a:pt x="302" y="1378"/>
                    <a:pt x="296" y="1362"/>
                    <a:pt x="296" y="1359"/>
                  </a:cubicBezTo>
                  <a:cubicBezTo>
                    <a:pt x="297" y="1355"/>
                    <a:pt x="298" y="1351"/>
                    <a:pt x="298" y="1347"/>
                  </a:cubicBezTo>
                  <a:cubicBezTo>
                    <a:pt x="298" y="1347"/>
                    <a:pt x="293" y="1340"/>
                    <a:pt x="294" y="1338"/>
                  </a:cubicBezTo>
                  <a:cubicBezTo>
                    <a:pt x="294" y="1338"/>
                    <a:pt x="299" y="1333"/>
                    <a:pt x="298" y="1331"/>
                  </a:cubicBezTo>
                  <a:cubicBezTo>
                    <a:pt x="297" y="1328"/>
                    <a:pt x="288" y="1325"/>
                    <a:pt x="287" y="1322"/>
                  </a:cubicBezTo>
                  <a:cubicBezTo>
                    <a:pt x="286" y="1316"/>
                    <a:pt x="285" y="1309"/>
                    <a:pt x="284" y="1303"/>
                  </a:cubicBezTo>
                  <a:cubicBezTo>
                    <a:pt x="272" y="1274"/>
                    <a:pt x="274" y="1252"/>
                    <a:pt x="285" y="1233"/>
                  </a:cubicBezTo>
                  <a:cubicBezTo>
                    <a:pt x="284" y="1233"/>
                    <a:pt x="284" y="1233"/>
                    <a:pt x="284" y="1233"/>
                  </a:cubicBezTo>
                  <a:cubicBezTo>
                    <a:pt x="285" y="1233"/>
                    <a:pt x="285" y="1232"/>
                    <a:pt x="286" y="1232"/>
                  </a:cubicBezTo>
                  <a:cubicBezTo>
                    <a:pt x="290" y="1226"/>
                    <a:pt x="295" y="1220"/>
                    <a:pt x="301" y="1214"/>
                  </a:cubicBezTo>
                  <a:cubicBezTo>
                    <a:pt x="299" y="1204"/>
                    <a:pt x="289" y="1151"/>
                    <a:pt x="289" y="1151"/>
                  </a:cubicBezTo>
                  <a:cubicBezTo>
                    <a:pt x="289" y="1147"/>
                    <a:pt x="289" y="1147"/>
                    <a:pt x="289" y="1147"/>
                  </a:cubicBezTo>
                  <a:cubicBezTo>
                    <a:pt x="291" y="1147"/>
                    <a:pt x="291" y="1147"/>
                    <a:pt x="291" y="1147"/>
                  </a:cubicBezTo>
                  <a:cubicBezTo>
                    <a:pt x="293" y="1154"/>
                    <a:pt x="290" y="1150"/>
                    <a:pt x="296" y="1154"/>
                  </a:cubicBezTo>
                  <a:cubicBezTo>
                    <a:pt x="292" y="1130"/>
                    <a:pt x="294" y="1119"/>
                    <a:pt x="303" y="1100"/>
                  </a:cubicBezTo>
                  <a:cubicBezTo>
                    <a:pt x="305" y="1102"/>
                    <a:pt x="308" y="1103"/>
                    <a:pt x="310" y="1105"/>
                  </a:cubicBezTo>
                  <a:cubicBezTo>
                    <a:pt x="310" y="1098"/>
                    <a:pt x="310" y="1098"/>
                    <a:pt x="310" y="1098"/>
                  </a:cubicBezTo>
                  <a:cubicBezTo>
                    <a:pt x="307" y="1092"/>
                    <a:pt x="308" y="1081"/>
                    <a:pt x="308" y="1072"/>
                  </a:cubicBezTo>
                  <a:cubicBezTo>
                    <a:pt x="310" y="1072"/>
                    <a:pt x="310" y="1072"/>
                    <a:pt x="310" y="1072"/>
                  </a:cubicBezTo>
                  <a:cubicBezTo>
                    <a:pt x="311" y="1077"/>
                    <a:pt x="311" y="1077"/>
                    <a:pt x="312" y="1079"/>
                  </a:cubicBezTo>
                  <a:cubicBezTo>
                    <a:pt x="313" y="1067"/>
                    <a:pt x="314" y="1054"/>
                    <a:pt x="315" y="1042"/>
                  </a:cubicBezTo>
                  <a:cubicBezTo>
                    <a:pt x="307" y="1040"/>
                    <a:pt x="311" y="1043"/>
                    <a:pt x="308" y="1037"/>
                  </a:cubicBezTo>
                  <a:cubicBezTo>
                    <a:pt x="314" y="1027"/>
                    <a:pt x="301" y="1010"/>
                    <a:pt x="305" y="1000"/>
                  </a:cubicBezTo>
                  <a:cubicBezTo>
                    <a:pt x="305" y="995"/>
                    <a:pt x="305" y="995"/>
                    <a:pt x="305" y="995"/>
                  </a:cubicBezTo>
                  <a:cubicBezTo>
                    <a:pt x="315" y="995"/>
                    <a:pt x="315" y="995"/>
                    <a:pt x="315" y="995"/>
                  </a:cubicBezTo>
                  <a:cubicBezTo>
                    <a:pt x="315" y="986"/>
                    <a:pt x="315" y="986"/>
                    <a:pt x="315" y="986"/>
                  </a:cubicBezTo>
                  <a:cubicBezTo>
                    <a:pt x="308" y="986"/>
                    <a:pt x="308" y="986"/>
                    <a:pt x="308" y="986"/>
                  </a:cubicBezTo>
                  <a:cubicBezTo>
                    <a:pt x="308" y="963"/>
                    <a:pt x="314" y="952"/>
                    <a:pt x="310" y="930"/>
                  </a:cubicBezTo>
                  <a:cubicBezTo>
                    <a:pt x="316" y="926"/>
                    <a:pt x="315" y="924"/>
                    <a:pt x="324" y="923"/>
                  </a:cubicBezTo>
                  <a:cubicBezTo>
                    <a:pt x="330" y="929"/>
                    <a:pt x="337" y="936"/>
                    <a:pt x="343" y="942"/>
                  </a:cubicBezTo>
                  <a:cubicBezTo>
                    <a:pt x="341" y="955"/>
                    <a:pt x="337" y="983"/>
                    <a:pt x="343" y="988"/>
                  </a:cubicBezTo>
                  <a:cubicBezTo>
                    <a:pt x="350" y="1000"/>
                    <a:pt x="362" y="1011"/>
                    <a:pt x="368" y="1023"/>
                  </a:cubicBezTo>
                  <a:cubicBezTo>
                    <a:pt x="368" y="1032"/>
                    <a:pt x="367" y="1042"/>
                    <a:pt x="366" y="1051"/>
                  </a:cubicBezTo>
                  <a:cubicBezTo>
                    <a:pt x="366" y="1052"/>
                    <a:pt x="369" y="1058"/>
                    <a:pt x="371" y="1060"/>
                  </a:cubicBezTo>
                  <a:cubicBezTo>
                    <a:pt x="375" y="1060"/>
                    <a:pt x="375" y="1060"/>
                    <a:pt x="375" y="1060"/>
                  </a:cubicBezTo>
                  <a:cubicBezTo>
                    <a:pt x="376" y="1068"/>
                    <a:pt x="377" y="1076"/>
                    <a:pt x="378" y="1084"/>
                  </a:cubicBezTo>
                  <a:cubicBezTo>
                    <a:pt x="382" y="1093"/>
                    <a:pt x="400" y="1106"/>
                    <a:pt x="406" y="1116"/>
                  </a:cubicBezTo>
                  <a:cubicBezTo>
                    <a:pt x="409" y="1122"/>
                    <a:pt x="404" y="1135"/>
                    <a:pt x="403" y="1137"/>
                  </a:cubicBezTo>
                  <a:cubicBezTo>
                    <a:pt x="404" y="1139"/>
                    <a:pt x="410" y="1142"/>
                    <a:pt x="410" y="1144"/>
                  </a:cubicBezTo>
                  <a:cubicBezTo>
                    <a:pt x="410" y="1147"/>
                    <a:pt x="410" y="1147"/>
                    <a:pt x="410" y="1147"/>
                  </a:cubicBezTo>
                  <a:cubicBezTo>
                    <a:pt x="408" y="1147"/>
                    <a:pt x="408" y="1147"/>
                    <a:pt x="408" y="1147"/>
                  </a:cubicBezTo>
                  <a:cubicBezTo>
                    <a:pt x="404" y="1166"/>
                    <a:pt x="392" y="1183"/>
                    <a:pt x="387" y="1203"/>
                  </a:cubicBezTo>
                  <a:cubicBezTo>
                    <a:pt x="385" y="1210"/>
                    <a:pt x="381" y="1233"/>
                    <a:pt x="385" y="1247"/>
                  </a:cubicBezTo>
                  <a:cubicBezTo>
                    <a:pt x="386" y="1253"/>
                    <a:pt x="393" y="1260"/>
                    <a:pt x="392" y="1268"/>
                  </a:cubicBezTo>
                  <a:cubicBezTo>
                    <a:pt x="387" y="1295"/>
                    <a:pt x="378" y="1333"/>
                    <a:pt x="389" y="1359"/>
                  </a:cubicBezTo>
                  <a:cubicBezTo>
                    <a:pt x="392" y="1365"/>
                    <a:pt x="385" y="1370"/>
                    <a:pt x="385" y="1373"/>
                  </a:cubicBezTo>
                  <a:cubicBezTo>
                    <a:pt x="383" y="1381"/>
                    <a:pt x="388" y="1391"/>
                    <a:pt x="389" y="1396"/>
                  </a:cubicBezTo>
                  <a:cubicBezTo>
                    <a:pt x="395" y="1420"/>
                    <a:pt x="371" y="1432"/>
                    <a:pt x="385" y="1450"/>
                  </a:cubicBezTo>
                  <a:cubicBezTo>
                    <a:pt x="385" y="1452"/>
                    <a:pt x="385" y="1452"/>
                    <a:pt x="385" y="1452"/>
                  </a:cubicBezTo>
                  <a:cubicBezTo>
                    <a:pt x="392" y="1452"/>
                    <a:pt x="392" y="1452"/>
                    <a:pt x="392" y="1452"/>
                  </a:cubicBezTo>
                  <a:cubicBezTo>
                    <a:pt x="394" y="1467"/>
                    <a:pt x="395" y="1485"/>
                    <a:pt x="399" y="1504"/>
                  </a:cubicBezTo>
                  <a:cubicBezTo>
                    <a:pt x="401" y="1501"/>
                    <a:pt x="400" y="1503"/>
                    <a:pt x="401" y="1499"/>
                  </a:cubicBezTo>
                  <a:cubicBezTo>
                    <a:pt x="406" y="1490"/>
                    <a:pt x="404" y="1463"/>
                    <a:pt x="399" y="1452"/>
                  </a:cubicBezTo>
                  <a:cubicBezTo>
                    <a:pt x="395" y="1446"/>
                    <a:pt x="385" y="1446"/>
                    <a:pt x="387" y="1434"/>
                  </a:cubicBezTo>
                  <a:cubicBezTo>
                    <a:pt x="388" y="1428"/>
                    <a:pt x="395" y="1420"/>
                    <a:pt x="396" y="1415"/>
                  </a:cubicBezTo>
                  <a:cubicBezTo>
                    <a:pt x="401" y="1401"/>
                    <a:pt x="390" y="1393"/>
                    <a:pt x="392" y="1382"/>
                  </a:cubicBezTo>
                  <a:cubicBezTo>
                    <a:pt x="392" y="1379"/>
                    <a:pt x="397" y="1371"/>
                    <a:pt x="396" y="1366"/>
                  </a:cubicBezTo>
                  <a:cubicBezTo>
                    <a:pt x="396" y="1354"/>
                    <a:pt x="385" y="1323"/>
                    <a:pt x="389" y="1308"/>
                  </a:cubicBezTo>
                  <a:cubicBezTo>
                    <a:pt x="394" y="1291"/>
                    <a:pt x="401" y="1279"/>
                    <a:pt x="394" y="1256"/>
                  </a:cubicBezTo>
                  <a:cubicBezTo>
                    <a:pt x="385" y="1224"/>
                    <a:pt x="402" y="1156"/>
                    <a:pt x="429" y="1154"/>
                  </a:cubicBezTo>
                  <a:cubicBezTo>
                    <a:pt x="434" y="1159"/>
                    <a:pt x="440" y="1159"/>
                    <a:pt x="443" y="1161"/>
                  </a:cubicBezTo>
                  <a:cubicBezTo>
                    <a:pt x="455" y="1175"/>
                    <a:pt x="454" y="1201"/>
                    <a:pt x="469" y="1212"/>
                  </a:cubicBezTo>
                  <a:cubicBezTo>
                    <a:pt x="475" y="1216"/>
                    <a:pt x="481" y="1214"/>
                    <a:pt x="490" y="1217"/>
                  </a:cubicBezTo>
                  <a:cubicBezTo>
                    <a:pt x="495" y="1219"/>
                    <a:pt x="499" y="1227"/>
                    <a:pt x="504" y="1228"/>
                  </a:cubicBezTo>
                  <a:cubicBezTo>
                    <a:pt x="510" y="1230"/>
                    <a:pt x="522" y="1224"/>
                    <a:pt x="532" y="1224"/>
                  </a:cubicBezTo>
                  <a:cubicBezTo>
                    <a:pt x="541" y="1241"/>
                    <a:pt x="551" y="1264"/>
                    <a:pt x="557" y="1282"/>
                  </a:cubicBezTo>
                  <a:cubicBezTo>
                    <a:pt x="561" y="1291"/>
                    <a:pt x="557" y="1306"/>
                    <a:pt x="560" y="1312"/>
                  </a:cubicBezTo>
                  <a:cubicBezTo>
                    <a:pt x="562" y="1312"/>
                    <a:pt x="562" y="1312"/>
                    <a:pt x="562" y="1312"/>
                  </a:cubicBezTo>
                  <a:cubicBezTo>
                    <a:pt x="562" y="1280"/>
                    <a:pt x="562" y="1280"/>
                    <a:pt x="562" y="1280"/>
                  </a:cubicBezTo>
                  <a:cubicBezTo>
                    <a:pt x="559" y="1275"/>
                    <a:pt x="560" y="1267"/>
                    <a:pt x="557" y="1261"/>
                  </a:cubicBezTo>
                  <a:cubicBezTo>
                    <a:pt x="551" y="1249"/>
                    <a:pt x="541" y="1240"/>
                    <a:pt x="539" y="1221"/>
                  </a:cubicBezTo>
                  <a:cubicBezTo>
                    <a:pt x="551" y="1223"/>
                    <a:pt x="576" y="1228"/>
                    <a:pt x="590" y="1235"/>
                  </a:cubicBezTo>
                  <a:cubicBezTo>
                    <a:pt x="590" y="1228"/>
                    <a:pt x="590" y="1228"/>
                    <a:pt x="590" y="1228"/>
                  </a:cubicBezTo>
                  <a:cubicBezTo>
                    <a:pt x="581" y="1227"/>
                    <a:pt x="580" y="1221"/>
                    <a:pt x="574" y="1219"/>
                  </a:cubicBezTo>
                  <a:cubicBezTo>
                    <a:pt x="567" y="1220"/>
                    <a:pt x="560" y="1221"/>
                    <a:pt x="553" y="1221"/>
                  </a:cubicBezTo>
                  <a:cubicBezTo>
                    <a:pt x="551" y="1220"/>
                    <a:pt x="547" y="1211"/>
                    <a:pt x="546" y="1210"/>
                  </a:cubicBezTo>
                  <a:cubicBezTo>
                    <a:pt x="541" y="1208"/>
                    <a:pt x="512" y="1217"/>
                    <a:pt x="501" y="1217"/>
                  </a:cubicBezTo>
                  <a:cubicBezTo>
                    <a:pt x="501" y="1210"/>
                    <a:pt x="501" y="1210"/>
                    <a:pt x="501" y="1210"/>
                  </a:cubicBezTo>
                  <a:cubicBezTo>
                    <a:pt x="490" y="1209"/>
                    <a:pt x="473" y="1206"/>
                    <a:pt x="471" y="1203"/>
                  </a:cubicBezTo>
                  <a:cubicBezTo>
                    <a:pt x="465" y="1193"/>
                    <a:pt x="457" y="1166"/>
                    <a:pt x="455" y="1154"/>
                  </a:cubicBezTo>
                  <a:cubicBezTo>
                    <a:pt x="438" y="1151"/>
                    <a:pt x="427" y="1142"/>
                    <a:pt x="415" y="1135"/>
                  </a:cubicBezTo>
                  <a:cubicBezTo>
                    <a:pt x="416" y="1099"/>
                    <a:pt x="395" y="1100"/>
                    <a:pt x="387" y="1077"/>
                  </a:cubicBezTo>
                  <a:cubicBezTo>
                    <a:pt x="381" y="1059"/>
                    <a:pt x="382" y="1031"/>
                    <a:pt x="375" y="1014"/>
                  </a:cubicBezTo>
                  <a:cubicBezTo>
                    <a:pt x="370" y="1000"/>
                    <a:pt x="356" y="990"/>
                    <a:pt x="352" y="976"/>
                  </a:cubicBezTo>
                  <a:cubicBezTo>
                    <a:pt x="349" y="965"/>
                    <a:pt x="357" y="952"/>
                    <a:pt x="354" y="944"/>
                  </a:cubicBezTo>
                  <a:cubicBezTo>
                    <a:pt x="354" y="942"/>
                    <a:pt x="340" y="917"/>
                    <a:pt x="338" y="916"/>
                  </a:cubicBezTo>
                  <a:cubicBezTo>
                    <a:pt x="335" y="913"/>
                    <a:pt x="330" y="914"/>
                    <a:pt x="329" y="911"/>
                  </a:cubicBezTo>
                  <a:cubicBezTo>
                    <a:pt x="328" y="905"/>
                    <a:pt x="327" y="899"/>
                    <a:pt x="326" y="893"/>
                  </a:cubicBezTo>
                  <a:cubicBezTo>
                    <a:pt x="324" y="888"/>
                    <a:pt x="317" y="883"/>
                    <a:pt x="315" y="879"/>
                  </a:cubicBezTo>
                  <a:cubicBezTo>
                    <a:pt x="311" y="870"/>
                    <a:pt x="319" y="859"/>
                    <a:pt x="303" y="855"/>
                  </a:cubicBezTo>
                  <a:cubicBezTo>
                    <a:pt x="301" y="845"/>
                    <a:pt x="297" y="845"/>
                    <a:pt x="294" y="839"/>
                  </a:cubicBezTo>
                  <a:cubicBezTo>
                    <a:pt x="296" y="824"/>
                    <a:pt x="300" y="812"/>
                    <a:pt x="301" y="792"/>
                  </a:cubicBezTo>
                  <a:cubicBezTo>
                    <a:pt x="308" y="788"/>
                    <a:pt x="309" y="792"/>
                    <a:pt x="310" y="781"/>
                  </a:cubicBezTo>
                  <a:cubicBezTo>
                    <a:pt x="306" y="779"/>
                    <a:pt x="308" y="780"/>
                    <a:pt x="305" y="778"/>
                  </a:cubicBezTo>
                  <a:cubicBezTo>
                    <a:pt x="315" y="771"/>
                    <a:pt x="322" y="766"/>
                    <a:pt x="322" y="748"/>
                  </a:cubicBezTo>
                  <a:cubicBezTo>
                    <a:pt x="320" y="745"/>
                    <a:pt x="321" y="729"/>
                    <a:pt x="324" y="725"/>
                  </a:cubicBezTo>
                  <a:cubicBezTo>
                    <a:pt x="324" y="731"/>
                    <a:pt x="325" y="732"/>
                    <a:pt x="326" y="736"/>
                  </a:cubicBezTo>
                  <a:cubicBezTo>
                    <a:pt x="329" y="736"/>
                    <a:pt x="329" y="736"/>
                    <a:pt x="329" y="736"/>
                  </a:cubicBezTo>
                  <a:cubicBezTo>
                    <a:pt x="330" y="707"/>
                    <a:pt x="348" y="703"/>
                    <a:pt x="361" y="687"/>
                  </a:cubicBezTo>
                  <a:cubicBezTo>
                    <a:pt x="353" y="686"/>
                    <a:pt x="355" y="688"/>
                    <a:pt x="352" y="683"/>
                  </a:cubicBezTo>
                  <a:cubicBezTo>
                    <a:pt x="345" y="673"/>
                    <a:pt x="354" y="661"/>
                    <a:pt x="347" y="650"/>
                  </a:cubicBezTo>
                  <a:cubicBezTo>
                    <a:pt x="346" y="655"/>
                    <a:pt x="347" y="654"/>
                    <a:pt x="345" y="657"/>
                  </a:cubicBezTo>
                  <a:cubicBezTo>
                    <a:pt x="345" y="655"/>
                    <a:pt x="345" y="655"/>
                    <a:pt x="345" y="655"/>
                  </a:cubicBezTo>
                  <a:cubicBezTo>
                    <a:pt x="343" y="652"/>
                    <a:pt x="343" y="651"/>
                    <a:pt x="343" y="645"/>
                  </a:cubicBezTo>
                  <a:cubicBezTo>
                    <a:pt x="350" y="638"/>
                    <a:pt x="346" y="636"/>
                    <a:pt x="343" y="629"/>
                  </a:cubicBezTo>
                  <a:cubicBezTo>
                    <a:pt x="345" y="625"/>
                    <a:pt x="353" y="618"/>
                    <a:pt x="354" y="615"/>
                  </a:cubicBezTo>
                  <a:cubicBezTo>
                    <a:pt x="355" y="602"/>
                    <a:pt x="356" y="588"/>
                    <a:pt x="357" y="575"/>
                  </a:cubicBezTo>
                  <a:cubicBezTo>
                    <a:pt x="360" y="565"/>
                    <a:pt x="372" y="557"/>
                    <a:pt x="375" y="547"/>
                  </a:cubicBezTo>
                  <a:cubicBezTo>
                    <a:pt x="382" y="530"/>
                    <a:pt x="371" y="518"/>
                    <a:pt x="389" y="510"/>
                  </a:cubicBezTo>
                  <a:cubicBezTo>
                    <a:pt x="389" y="512"/>
                    <a:pt x="389" y="512"/>
                    <a:pt x="389" y="512"/>
                  </a:cubicBezTo>
                  <a:cubicBezTo>
                    <a:pt x="395" y="516"/>
                    <a:pt x="393" y="520"/>
                    <a:pt x="399" y="524"/>
                  </a:cubicBezTo>
                  <a:cubicBezTo>
                    <a:pt x="407" y="530"/>
                    <a:pt x="421" y="523"/>
                    <a:pt x="424" y="531"/>
                  </a:cubicBezTo>
                  <a:cubicBezTo>
                    <a:pt x="426" y="534"/>
                    <a:pt x="437" y="582"/>
                    <a:pt x="436" y="585"/>
                  </a:cubicBezTo>
                  <a:cubicBezTo>
                    <a:pt x="433" y="593"/>
                    <a:pt x="426" y="598"/>
                    <a:pt x="424" y="610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27" y="608"/>
                    <a:pt x="427" y="608"/>
                    <a:pt x="427" y="608"/>
                  </a:cubicBezTo>
                  <a:cubicBezTo>
                    <a:pt x="435" y="599"/>
                    <a:pt x="437" y="584"/>
                    <a:pt x="445" y="575"/>
                  </a:cubicBezTo>
                  <a:cubicBezTo>
                    <a:pt x="451" y="581"/>
                    <a:pt x="461" y="591"/>
                    <a:pt x="469" y="594"/>
                  </a:cubicBezTo>
                  <a:cubicBezTo>
                    <a:pt x="473" y="590"/>
                    <a:pt x="476" y="589"/>
                    <a:pt x="485" y="589"/>
                  </a:cubicBezTo>
                  <a:cubicBezTo>
                    <a:pt x="491" y="599"/>
                    <a:pt x="499" y="604"/>
                    <a:pt x="504" y="608"/>
                  </a:cubicBezTo>
                  <a:cubicBezTo>
                    <a:pt x="511" y="615"/>
                    <a:pt x="510" y="628"/>
                    <a:pt x="511" y="636"/>
                  </a:cubicBezTo>
                  <a:cubicBezTo>
                    <a:pt x="526" y="625"/>
                    <a:pt x="534" y="634"/>
                    <a:pt x="553" y="636"/>
                  </a:cubicBezTo>
                  <a:cubicBezTo>
                    <a:pt x="555" y="642"/>
                    <a:pt x="560" y="653"/>
                    <a:pt x="564" y="659"/>
                  </a:cubicBezTo>
                  <a:cubicBezTo>
                    <a:pt x="564" y="655"/>
                    <a:pt x="564" y="655"/>
                    <a:pt x="564" y="655"/>
                  </a:cubicBezTo>
                  <a:cubicBezTo>
                    <a:pt x="566" y="652"/>
                    <a:pt x="566" y="649"/>
                    <a:pt x="567" y="643"/>
                  </a:cubicBezTo>
                  <a:cubicBezTo>
                    <a:pt x="560" y="638"/>
                    <a:pt x="556" y="632"/>
                    <a:pt x="550" y="627"/>
                  </a:cubicBezTo>
                  <a:cubicBezTo>
                    <a:pt x="550" y="622"/>
                    <a:pt x="550" y="622"/>
                    <a:pt x="550" y="622"/>
                  </a:cubicBezTo>
                  <a:cubicBezTo>
                    <a:pt x="558" y="617"/>
                    <a:pt x="560" y="614"/>
                    <a:pt x="571" y="613"/>
                  </a:cubicBezTo>
                  <a:cubicBezTo>
                    <a:pt x="574" y="616"/>
                    <a:pt x="576" y="617"/>
                    <a:pt x="581" y="620"/>
                  </a:cubicBezTo>
                  <a:cubicBezTo>
                    <a:pt x="582" y="627"/>
                    <a:pt x="587" y="631"/>
                    <a:pt x="585" y="638"/>
                  </a:cubicBezTo>
                  <a:cubicBezTo>
                    <a:pt x="584" y="645"/>
                    <a:pt x="579" y="648"/>
                    <a:pt x="578" y="659"/>
                  </a:cubicBezTo>
                  <a:cubicBezTo>
                    <a:pt x="585" y="659"/>
                    <a:pt x="585" y="659"/>
                    <a:pt x="585" y="659"/>
                  </a:cubicBezTo>
                  <a:cubicBezTo>
                    <a:pt x="585" y="671"/>
                    <a:pt x="582" y="679"/>
                    <a:pt x="578" y="687"/>
                  </a:cubicBezTo>
                  <a:cubicBezTo>
                    <a:pt x="572" y="681"/>
                    <a:pt x="568" y="674"/>
                    <a:pt x="564" y="666"/>
                  </a:cubicBezTo>
                  <a:cubicBezTo>
                    <a:pt x="562" y="666"/>
                    <a:pt x="562" y="666"/>
                    <a:pt x="562" y="666"/>
                  </a:cubicBezTo>
                  <a:cubicBezTo>
                    <a:pt x="562" y="678"/>
                    <a:pt x="562" y="678"/>
                    <a:pt x="562" y="678"/>
                  </a:cubicBezTo>
                  <a:cubicBezTo>
                    <a:pt x="571" y="688"/>
                    <a:pt x="588" y="720"/>
                    <a:pt x="599" y="725"/>
                  </a:cubicBezTo>
                  <a:cubicBezTo>
                    <a:pt x="602" y="726"/>
                    <a:pt x="603" y="726"/>
                    <a:pt x="609" y="727"/>
                  </a:cubicBezTo>
                  <a:cubicBezTo>
                    <a:pt x="611" y="741"/>
                    <a:pt x="620" y="751"/>
                    <a:pt x="630" y="757"/>
                  </a:cubicBezTo>
                  <a:cubicBezTo>
                    <a:pt x="632" y="757"/>
                    <a:pt x="634" y="752"/>
                    <a:pt x="639" y="755"/>
                  </a:cubicBezTo>
                  <a:cubicBezTo>
                    <a:pt x="647" y="759"/>
                    <a:pt x="648" y="773"/>
                    <a:pt x="655" y="778"/>
                  </a:cubicBezTo>
                  <a:cubicBezTo>
                    <a:pt x="660" y="781"/>
                    <a:pt x="669" y="777"/>
                    <a:pt x="674" y="781"/>
                  </a:cubicBezTo>
                  <a:cubicBezTo>
                    <a:pt x="678" y="784"/>
                    <a:pt x="678" y="794"/>
                    <a:pt x="683" y="797"/>
                  </a:cubicBezTo>
                  <a:cubicBezTo>
                    <a:pt x="688" y="799"/>
                    <a:pt x="694" y="797"/>
                    <a:pt x="697" y="799"/>
                  </a:cubicBezTo>
                  <a:cubicBezTo>
                    <a:pt x="694" y="806"/>
                    <a:pt x="697" y="818"/>
                    <a:pt x="697" y="830"/>
                  </a:cubicBezTo>
                  <a:cubicBezTo>
                    <a:pt x="711" y="836"/>
                    <a:pt x="741" y="861"/>
                    <a:pt x="749" y="874"/>
                  </a:cubicBezTo>
                  <a:cubicBezTo>
                    <a:pt x="749" y="888"/>
                    <a:pt x="749" y="888"/>
                    <a:pt x="749" y="888"/>
                  </a:cubicBezTo>
                  <a:cubicBezTo>
                    <a:pt x="752" y="899"/>
                    <a:pt x="762" y="904"/>
                    <a:pt x="765" y="914"/>
                  </a:cubicBezTo>
                  <a:cubicBezTo>
                    <a:pt x="769" y="924"/>
                    <a:pt x="763" y="935"/>
                    <a:pt x="772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37"/>
                    <a:pt x="788" y="937"/>
                    <a:pt x="788" y="937"/>
                  </a:cubicBezTo>
                  <a:cubicBezTo>
                    <a:pt x="786" y="934"/>
                    <a:pt x="787" y="936"/>
                    <a:pt x="786" y="932"/>
                  </a:cubicBezTo>
                  <a:cubicBezTo>
                    <a:pt x="778" y="931"/>
                    <a:pt x="780" y="933"/>
                    <a:pt x="777" y="928"/>
                  </a:cubicBezTo>
                  <a:cubicBezTo>
                    <a:pt x="772" y="919"/>
                    <a:pt x="775" y="906"/>
                    <a:pt x="770" y="897"/>
                  </a:cubicBezTo>
                  <a:cubicBezTo>
                    <a:pt x="766" y="895"/>
                    <a:pt x="762" y="893"/>
                    <a:pt x="758" y="890"/>
                  </a:cubicBezTo>
                  <a:cubicBezTo>
                    <a:pt x="752" y="880"/>
                    <a:pt x="757" y="871"/>
                    <a:pt x="746" y="862"/>
                  </a:cubicBezTo>
                  <a:cubicBezTo>
                    <a:pt x="743" y="861"/>
                    <a:pt x="746" y="862"/>
                    <a:pt x="739" y="862"/>
                  </a:cubicBezTo>
                  <a:cubicBezTo>
                    <a:pt x="739" y="856"/>
                    <a:pt x="739" y="851"/>
                    <a:pt x="737" y="848"/>
                  </a:cubicBezTo>
                  <a:cubicBezTo>
                    <a:pt x="728" y="839"/>
                    <a:pt x="720" y="837"/>
                    <a:pt x="707" y="832"/>
                  </a:cubicBezTo>
                  <a:cubicBezTo>
                    <a:pt x="703" y="822"/>
                    <a:pt x="707" y="802"/>
                    <a:pt x="700" y="792"/>
                  </a:cubicBezTo>
                  <a:cubicBezTo>
                    <a:pt x="696" y="790"/>
                    <a:pt x="687" y="790"/>
                    <a:pt x="683" y="788"/>
                  </a:cubicBezTo>
                  <a:cubicBezTo>
                    <a:pt x="680" y="784"/>
                    <a:pt x="679" y="776"/>
                    <a:pt x="674" y="774"/>
                  </a:cubicBezTo>
                  <a:cubicBezTo>
                    <a:pt x="670" y="771"/>
                    <a:pt x="664" y="775"/>
                    <a:pt x="662" y="776"/>
                  </a:cubicBezTo>
                  <a:cubicBezTo>
                    <a:pt x="654" y="768"/>
                    <a:pt x="651" y="759"/>
                    <a:pt x="646" y="748"/>
                  </a:cubicBezTo>
                  <a:cubicBezTo>
                    <a:pt x="632" y="749"/>
                    <a:pt x="627" y="748"/>
                    <a:pt x="625" y="736"/>
                  </a:cubicBezTo>
                  <a:cubicBezTo>
                    <a:pt x="629" y="734"/>
                    <a:pt x="630" y="733"/>
                    <a:pt x="632" y="729"/>
                  </a:cubicBezTo>
                  <a:cubicBezTo>
                    <a:pt x="627" y="729"/>
                    <a:pt x="627" y="729"/>
                    <a:pt x="627" y="729"/>
                  </a:cubicBezTo>
                  <a:cubicBezTo>
                    <a:pt x="625" y="727"/>
                    <a:pt x="623" y="727"/>
                    <a:pt x="618" y="727"/>
                  </a:cubicBezTo>
                  <a:cubicBezTo>
                    <a:pt x="617" y="722"/>
                    <a:pt x="617" y="722"/>
                    <a:pt x="616" y="720"/>
                  </a:cubicBezTo>
                  <a:cubicBezTo>
                    <a:pt x="609" y="714"/>
                    <a:pt x="609" y="720"/>
                    <a:pt x="602" y="715"/>
                  </a:cubicBezTo>
                  <a:cubicBezTo>
                    <a:pt x="595" y="711"/>
                    <a:pt x="591" y="700"/>
                    <a:pt x="585" y="694"/>
                  </a:cubicBezTo>
                  <a:cubicBezTo>
                    <a:pt x="586" y="687"/>
                    <a:pt x="594" y="673"/>
                    <a:pt x="590" y="659"/>
                  </a:cubicBezTo>
                  <a:cubicBezTo>
                    <a:pt x="589" y="656"/>
                    <a:pt x="584" y="657"/>
                    <a:pt x="585" y="650"/>
                  </a:cubicBezTo>
                  <a:cubicBezTo>
                    <a:pt x="587" y="635"/>
                    <a:pt x="593" y="631"/>
                    <a:pt x="592" y="615"/>
                  </a:cubicBezTo>
                  <a:cubicBezTo>
                    <a:pt x="586" y="611"/>
                    <a:pt x="577" y="606"/>
                    <a:pt x="571" y="601"/>
                  </a:cubicBezTo>
                  <a:cubicBezTo>
                    <a:pt x="560" y="607"/>
                    <a:pt x="534" y="625"/>
                    <a:pt x="527" y="613"/>
                  </a:cubicBezTo>
                  <a:cubicBezTo>
                    <a:pt x="534" y="608"/>
                    <a:pt x="538" y="604"/>
                    <a:pt x="543" y="599"/>
                  </a:cubicBezTo>
                  <a:cubicBezTo>
                    <a:pt x="540" y="584"/>
                    <a:pt x="538" y="555"/>
                    <a:pt x="546" y="550"/>
                  </a:cubicBezTo>
                  <a:cubicBezTo>
                    <a:pt x="549" y="553"/>
                    <a:pt x="547" y="552"/>
                    <a:pt x="553" y="554"/>
                  </a:cubicBezTo>
                  <a:cubicBezTo>
                    <a:pt x="553" y="543"/>
                    <a:pt x="553" y="543"/>
                    <a:pt x="553" y="543"/>
                  </a:cubicBezTo>
                  <a:cubicBezTo>
                    <a:pt x="559" y="534"/>
                    <a:pt x="556" y="525"/>
                    <a:pt x="555" y="515"/>
                  </a:cubicBezTo>
                  <a:cubicBezTo>
                    <a:pt x="564" y="515"/>
                    <a:pt x="570" y="516"/>
                    <a:pt x="576" y="517"/>
                  </a:cubicBezTo>
                  <a:cubicBezTo>
                    <a:pt x="584" y="538"/>
                    <a:pt x="588" y="557"/>
                    <a:pt x="588" y="587"/>
                  </a:cubicBezTo>
                  <a:cubicBezTo>
                    <a:pt x="613" y="605"/>
                    <a:pt x="595" y="606"/>
                    <a:pt x="604" y="636"/>
                  </a:cubicBezTo>
                  <a:cubicBezTo>
                    <a:pt x="609" y="652"/>
                    <a:pt x="628" y="657"/>
                    <a:pt x="634" y="671"/>
                  </a:cubicBezTo>
                  <a:cubicBezTo>
                    <a:pt x="639" y="680"/>
                    <a:pt x="630" y="686"/>
                    <a:pt x="634" y="699"/>
                  </a:cubicBezTo>
                  <a:cubicBezTo>
                    <a:pt x="637" y="707"/>
                    <a:pt x="641" y="710"/>
                    <a:pt x="641" y="725"/>
                  </a:cubicBezTo>
                  <a:cubicBezTo>
                    <a:pt x="635" y="724"/>
                    <a:pt x="636" y="722"/>
                    <a:pt x="632" y="725"/>
                  </a:cubicBezTo>
                  <a:cubicBezTo>
                    <a:pt x="634" y="727"/>
                    <a:pt x="633" y="725"/>
                    <a:pt x="634" y="729"/>
                  </a:cubicBezTo>
                  <a:cubicBezTo>
                    <a:pt x="641" y="731"/>
                    <a:pt x="640" y="732"/>
                    <a:pt x="648" y="734"/>
                  </a:cubicBezTo>
                  <a:cubicBezTo>
                    <a:pt x="648" y="727"/>
                    <a:pt x="645" y="727"/>
                    <a:pt x="655" y="725"/>
                  </a:cubicBezTo>
                  <a:cubicBezTo>
                    <a:pt x="657" y="717"/>
                    <a:pt x="654" y="721"/>
                    <a:pt x="660" y="718"/>
                  </a:cubicBezTo>
                  <a:cubicBezTo>
                    <a:pt x="668" y="724"/>
                    <a:pt x="679" y="731"/>
                    <a:pt x="690" y="734"/>
                  </a:cubicBezTo>
                  <a:cubicBezTo>
                    <a:pt x="690" y="739"/>
                    <a:pt x="690" y="739"/>
                    <a:pt x="690" y="739"/>
                  </a:cubicBezTo>
                  <a:cubicBezTo>
                    <a:pt x="679" y="739"/>
                    <a:pt x="679" y="739"/>
                    <a:pt x="679" y="739"/>
                  </a:cubicBezTo>
                  <a:cubicBezTo>
                    <a:pt x="675" y="736"/>
                    <a:pt x="669" y="733"/>
                    <a:pt x="665" y="732"/>
                  </a:cubicBezTo>
                  <a:cubicBezTo>
                    <a:pt x="665" y="741"/>
                    <a:pt x="665" y="741"/>
                    <a:pt x="665" y="741"/>
                  </a:cubicBezTo>
                  <a:cubicBezTo>
                    <a:pt x="667" y="741"/>
                    <a:pt x="667" y="741"/>
                    <a:pt x="667" y="741"/>
                  </a:cubicBezTo>
                  <a:cubicBezTo>
                    <a:pt x="667" y="743"/>
                    <a:pt x="667" y="743"/>
                    <a:pt x="667" y="743"/>
                  </a:cubicBezTo>
                  <a:cubicBezTo>
                    <a:pt x="675" y="744"/>
                    <a:pt x="692" y="749"/>
                    <a:pt x="693" y="748"/>
                  </a:cubicBezTo>
                  <a:cubicBezTo>
                    <a:pt x="700" y="744"/>
                    <a:pt x="695" y="743"/>
                    <a:pt x="702" y="741"/>
                  </a:cubicBezTo>
                  <a:cubicBezTo>
                    <a:pt x="708" y="747"/>
                    <a:pt x="719" y="748"/>
                    <a:pt x="725" y="755"/>
                  </a:cubicBezTo>
                  <a:cubicBezTo>
                    <a:pt x="741" y="763"/>
                    <a:pt x="738" y="790"/>
                    <a:pt x="746" y="806"/>
                  </a:cubicBezTo>
                  <a:cubicBezTo>
                    <a:pt x="755" y="823"/>
                    <a:pt x="773" y="836"/>
                    <a:pt x="784" y="851"/>
                  </a:cubicBezTo>
                  <a:cubicBezTo>
                    <a:pt x="789" y="858"/>
                    <a:pt x="783" y="865"/>
                    <a:pt x="786" y="872"/>
                  </a:cubicBezTo>
                  <a:cubicBezTo>
                    <a:pt x="791" y="875"/>
                    <a:pt x="795" y="878"/>
                    <a:pt x="800" y="881"/>
                  </a:cubicBezTo>
                  <a:cubicBezTo>
                    <a:pt x="802" y="887"/>
                    <a:pt x="805" y="893"/>
                    <a:pt x="807" y="900"/>
                  </a:cubicBezTo>
                  <a:cubicBezTo>
                    <a:pt x="810" y="903"/>
                    <a:pt x="819" y="904"/>
                    <a:pt x="821" y="909"/>
                  </a:cubicBezTo>
                  <a:cubicBezTo>
                    <a:pt x="820" y="914"/>
                    <a:pt x="819" y="918"/>
                    <a:pt x="819" y="923"/>
                  </a:cubicBezTo>
                  <a:cubicBezTo>
                    <a:pt x="823" y="933"/>
                    <a:pt x="833" y="927"/>
                    <a:pt x="835" y="944"/>
                  </a:cubicBezTo>
                  <a:cubicBezTo>
                    <a:pt x="833" y="944"/>
                    <a:pt x="833" y="944"/>
                    <a:pt x="833" y="944"/>
                  </a:cubicBezTo>
                  <a:cubicBezTo>
                    <a:pt x="829" y="942"/>
                    <a:pt x="825" y="943"/>
                    <a:pt x="816" y="944"/>
                  </a:cubicBezTo>
                  <a:cubicBezTo>
                    <a:pt x="813" y="948"/>
                    <a:pt x="812" y="948"/>
                    <a:pt x="809" y="953"/>
                  </a:cubicBezTo>
                  <a:cubicBezTo>
                    <a:pt x="812" y="953"/>
                    <a:pt x="812" y="953"/>
                    <a:pt x="812" y="953"/>
                  </a:cubicBezTo>
                  <a:cubicBezTo>
                    <a:pt x="813" y="957"/>
                    <a:pt x="812" y="955"/>
                    <a:pt x="814" y="958"/>
                  </a:cubicBezTo>
                  <a:cubicBezTo>
                    <a:pt x="820" y="953"/>
                    <a:pt x="827" y="949"/>
                    <a:pt x="837" y="949"/>
                  </a:cubicBezTo>
                  <a:cubicBezTo>
                    <a:pt x="842" y="958"/>
                    <a:pt x="846" y="962"/>
                    <a:pt x="847" y="976"/>
                  </a:cubicBezTo>
                  <a:cubicBezTo>
                    <a:pt x="841" y="982"/>
                    <a:pt x="838" y="989"/>
                    <a:pt x="837" y="1000"/>
                  </a:cubicBezTo>
                  <a:cubicBezTo>
                    <a:pt x="852" y="1008"/>
                    <a:pt x="866" y="1030"/>
                    <a:pt x="875" y="1044"/>
                  </a:cubicBezTo>
                  <a:cubicBezTo>
                    <a:pt x="881" y="1044"/>
                    <a:pt x="878" y="1042"/>
                    <a:pt x="882" y="1044"/>
                  </a:cubicBezTo>
                  <a:cubicBezTo>
                    <a:pt x="885" y="1048"/>
                    <a:pt x="885" y="1056"/>
                    <a:pt x="889" y="1060"/>
                  </a:cubicBezTo>
                  <a:cubicBezTo>
                    <a:pt x="894" y="1066"/>
                    <a:pt x="906" y="1067"/>
                    <a:pt x="912" y="1072"/>
                  </a:cubicBezTo>
                  <a:cubicBezTo>
                    <a:pt x="916" y="1075"/>
                    <a:pt x="931" y="1095"/>
                    <a:pt x="931" y="1100"/>
                  </a:cubicBezTo>
                  <a:cubicBezTo>
                    <a:pt x="931" y="1103"/>
                    <a:pt x="923" y="1108"/>
                    <a:pt x="926" y="1116"/>
                  </a:cubicBezTo>
                  <a:cubicBezTo>
                    <a:pt x="926" y="1118"/>
                    <a:pt x="932" y="1122"/>
                    <a:pt x="933" y="1123"/>
                  </a:cubicBezTo>
                  <a:cubicBezTo>
                    <a:pt x="938" y="1134"/>
                    <a:pt x="932" y="1142"/>
                    <a:pt x="931" y="1149"/>
                  </a:cubicBezTo>
                  <a:cubicBezTo>
                    <a:pt x="929" y="1161"/>
                    <a:pt x="939" y="1173"/>
                    <a:pt x="933" y="1189"/>
                  </a:cubicBezTo>
                  <a:cubicBezTo>
                    <a:pt x="929" y="1197"/>
                    <a:pt x="918" y="1206"/>
                    <a:pt x="914" y="1214"/>
                  </a:cubicBezTo>
                  <a:cubicBezTo>
                    <a:pt x="919" y="1214"/>
                    <a:pt x="919" y="1214"/>
                    <a:pt x="919" y="1214"/>
                  </a:cubicBezTo>
                  <a:cubicBezTo>
                    <a:pt x="924" y="1208"/>
                    <a:pt x="930" y="1199"/>
                    <a:pt x="938" y="1196"/>
                  </a:cubicBezTo>
                  <a:cubicBezTo>
                    <a:pt x="939" y="1201"/>
                    <a:pt x="940" y="1207"/>
                    <a:pt x="942" y="1210"/>
                  </a:cubicBezTo>
                  <a:cubicBezTo>
                    <a:pt x="942" y="1199"/>
                    <a:pt x="936" y="1192"/>
                    <a:pt x="938" y="1184"/>
                  </a:cubicBezTo>
                  <a:close/>
                  <a:moveTo>
                    <a:pt x="704" y="379"/>
                  </a:moveTo>
                  <a:cubicBezTo>
                    <a:pt x="707" y="384"/>
                    <a:pt x="709" y="385"/>
                    <a:pt x="711" y="391"/>
                  </a:cubicBezTo>
                  <a:cubicBezTo>
                    <a:pt x="709" y="391"/>
                    <a:pt x="709" y="391"/>
                    <a:pt x="709" y="391"/>
                  </a:cubicBezTo>
                  <a:cubicBezTo>
                    <a:pt x="706" y="393"/>
                    <a:pt x="707" y="392"/>
                    <a:pt x="702" y="393"/>
                  </a:cubicBezTo>
                  <a:cubicBezTo>
                    <a:pt x="699" y="388"/>
                    <a:pt x="699" y="389"/>
                    <a:pt x="697" y="382"/>
                  </a:cubicBezTo>
                  <a:cubicBezTo>
                    <a:pt x="700" y="381"/>
                    <a:pt x="702" y="380"/>
                    <a:pt x="704" y="379"/>
                  </a:cubicBezTo>
                  <a:close/>
                  <a:moveTo>
                    <a:pt x="688" y="316"/>
                  </a:moveTo>
                  <a:cubicBezTo>
                    <a:pt x="689" y="320"/>
                    <a:pt x="690" y="320"/>
                    <a:pt x="690" y="326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688" y="328"/>
                    <a:pt x="688" y="328"/>
                    <a:pt x="688" y="328"/>
                  </a:cubicBezTo>
                  <a:cubicBezTo>
                    <a:pt x="686" y="328"/>
                    <a:pt x="686" y="328"/>
                    <a:pt x="686" y="328"/>
                  </a:cubicBezTo>
                  <a:cubicBezTo>
                    <a:pt x="686" y="326"/>
                    <a:pt x="686" y="326"/>
                    <a:pt x="686" y="326"/>
                  </a:cubicBezTo>
                  <a:cubicBezTo>
                    <a:pt x="684" y="323"/>
                    <a:pt x="684" y="323"/>
                    <a:pt x="683" y="319"/>
                  </a:cubicBezTo>
                  <a:cubicBezTo>
                    <a:pt x="685" y="318"/>
                    <a:pt x="686" y="317"/>
                    <a:pt x="688" y="316"/>
                  </a:cubicBezTo>
                  <a:close/>
                  <a:moveTo>
                    <a:pt x="592" y="207"/>
                  </a:moveTo>
                  <a:cubicBezTo>
                    <a:pt x="601" y="207"/>
                    <a:pt x="606" y="211"/>
                    <a:pt x="609" y="209"/>
                  </a:cubicBezTo>
                  <a:cubicBezTo>
                    <a:pt x="616" y="215"/>
                    <a:pt x="625" y="226"/>
                    <a:pt x="630" y="235"/>
                  </a:cubicBezTo>
                  <a:cubicBezTo>
                    <a:pt x="630" y="238"/>
                    <a:pt x="631" y="242"/>
                    <a:pt x="632" y="246"/>
                  </a:cubicBezTo>
                  <a:cubicBezTo>
                    <a:pt x="641" y="260"/>
                    <a:pt x="673" y="259"/>
                    <a:pt x="674" y="293"/>
                  </a:cubicBezTo>
                  <a:cubicBezTo>
                    <a:pt x="666" y="296"/>
                    <a:pt x="663" y="301"/>
                    <a:pt x="655" y="305"/>
                  </a:cubicBezTo>
                  <a:cubicBezTo>
                    <a:pt x="649" y="283"/>
                    <a:pt x="634" y="266"/>
                    <a:pt x="625" y="246"/>
                  </a:cubicBezTo>
                  <a:cubicBezTo>
                    <a:pt x="617" y="247"/>
                    <a:pt x="608" y="247"/>
                    <a:pt x="604" y="244"/>
                  </a:cubicBezTo>
                  <a:cubicBezTo>
                    <a:pt x="594" y="234"/>
                    <a:pt x="591" y="222"/>
                    <a:pt x="592" y="207"/>
                  </a:cubicBezTo>
                  <a:close/>
                  <a:moveTo>
                    <a:pt x="30" y="1823"/>
                  </a:moveTo>
                  <a:cubicBezTo>
                    <a:pt x="28" y="1825"/>
                    <a:pt x="27" y="1826"/>
                    <a:pt x="25" y="1828"/>
                  </a:cubicBezTo>
                  <a:cubicBezTo>
                    <a:pt x="29" y="1832"/>
                    <a:pt x="30" y="1833"/>
                    <a:pt x="28" y="1837"/>
                  </a:cubicBezTo>
                  <a:cubicBezTo>
                    <a:pt x="27" y="1840"/>
                    <a:pt x="26" y="1842"/>
                    <a:pt x="25" y="1844"/>
                  </a:cubicBezTo>
                  <a:cubicBezTo>
                    <a:pt x="21" y="1844"/>
                    <a:pt x="21" y="1844"/>
                    <a:pt x="21" y="1844"/>
                  </a:cubicBezTo>
                  <a:cubicBezTo>
                    <a:pt x="21" y="1828"/>
                    <a:pt x="21" y="1828"/>
                    <a:pt x="21" y="1828"/>
                  </a:cubicBezTo>
                  <a:cubicBezTo>
                    <a:pt x="25" y="1826"/>
                    <a:pt x="25" y="1825"/>
                    <a:pt x="30" y="1823"/>
                  </a:cubicBezTo>
                  <a:close/>
                  <a:moveTo>
                    <a:pt x="254" y="1205"/>
                  </a:moveTo>
                  <a:cubicBezTo>
                    <a:pt x="235" y="1205"/>
                    <a:pt x="235" y="1205"/>
                    <a:pt x="235" y="1205"/>
                  </a:cubicBezTo>
                  <a:cubicBezTo>
                    <a:pt x="235" y="1210"/>
                    <a:pt x="235" y="1210"/>
                    <a:pt x="235" y="1210"/>
                  </a:cubicBezTo>
                  <a:cubicBezTo>
                    <a:pt x="247" y="1210"/>
                    <a:pt x="247" y="1210"/>
                    <a:pt x="247" y="1210"/>
                  </a:cubicBezTo>
                  <a:cubicBezTo>
                    <a:pt x="247" y="1216"/>
                    <a:pt x="246" y="1218"/>
                    <a:pt x="245" y="1221"/>
                  </a:cubicBezTo>
                  <a:cubicBezTo>
                    <a:pt x="242" y="1219"/>
                    <a:pt x="244" y="1222"/>
                    <a:pt x="242" y="1219"/>
                  </a:cubicBezTo>
                  <a:cubicBezTo>
                    <a:pt x="233" y="1212"/>
                    <a:pt x="228" y="1210"/>
                    <a:pt x="228" y="1191"/>
                  </a:cubicBezTo>
                  <a:cubicBezTo>
                    <a:pt x="234" y="1188"/>
                    <a:pt x="231" y="1190"/>
                    <a:pt x="231" y="1179"/>
                  </a:cubicBezTo>
                  <a:cubicBezTo>
                    <a:pt x="237" y="1177"/>
                    <a:pt x="237" y="1175"/>
                    <a:pt x="247" y="1175"/>
                  </a:cubicBezTo>
                  <a:cubicBezTo>
                    <a:pt x="249" y="1176"/>
                    <a:pt x="252" y="1178"/>
                    <a:pt x="254" y="1179"/>
                  </a:cubicBezTo>
                  <a:cubicBezTo>
                    <a:pt x="249" y="1179"/>
                    <a:pt x="249" y="1179"/>
                    <a:pt x="249" y="1179"/>
                  </a:cubicBezTo>
                  <a:cubicBezTo>
                    <a:pt x="246" y="1182"/>
                    <a:pt x="243" y="1183"/>
                    <a:pt x="238" y="1184"/>
                  </a:cubicBezTo>
                  <a:cubicBezTo>
                    <a:pt x="238" y="1186"/>
                    <a:pt x="238" y="1186"/>
                    <a:pt x="238" y="1186"/>
                  </a:cubicBezTo>
                  <a:cubicBezTo>
                    <a:pt x="249" y="1186"/>
                    <a:pt x="255" y="1188"/>
                    <a:pt x="259" y="1196"/>
                  </a:cubicBezTo>
                  <a:cubicBezTo>
                    <a:pt x="254" y="1199"/>
                    <a:pt x="255" y="1198"/>
                    <a:pt x="254" y="1205"/>
                  </a:cubicBezTo>
                  <a:close/>
                  <a:moveTo>
                    <a:pt x="242" y="589"/>
                  </a:moveTo>
                  <a:cubicBezTo>
                    <a:pt x="281" y="595"/>
                    <a:pt x="265" y="572"/>
                    <a:pt x="298" y="564"/>
                  </a:cubicBezTo>
                  <a:cubicBezTo>
                    <a:pt x="301" y="568"/>
                    <a:pt x="302" y="568"/>
                    <a:pt x="303" y="575"/>
                  </a:cubicBezTo>
                  <a:cubicBezTo>
                    <a:pt x="299" y="579"/>
                    <a:pt x="298" y="584"/>
                    <a:pt x="294" y="587"/>
                  </a:cubicBezTo>
                  <a:cubicBezTo>
                    <a:pt x="280" y="598"/>
                    <a:pt x="266" y="590"/>
                    <a:pt x="263" y="613"/>
                  </a:cubicBezTo>
                  <a:cubicBezTo>
                    <a:pt x="266" y="616"/>
                    <a:pt x="265" y="614"/>
                    <a:pt x="263" y="617"/>
                  </a:cubicBezTo>
                  <a:cubicBezTo>
                    <a:pt x="260" y="627"/>
                    <a:pt x="251" y="636"/>
                    <a:pt x="240" y="638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38" y="627"/>
                    <a:pt x="238" y="601"/>
                    <a:pt x="242" y="589"/>
                  </a:cubicBezTo>
                  <a:close/>
                  <a:moveTo>
                    <a:pt x="273" y="769"/>
                  </a:moveTo>
                  <a:cubicBezTo>
                    <a:pt x="273" y="762"/>
                    <a:pt x="273" y="762"/>
                    <a:pt x="273" y="762"/>
                  </a:cubicBezTo>
                  <a:cubicBezTo>
                    <a:pt x="275" y="762"/>
                    <a:pt x="275" y="762"/>
                    <a:pt x="275" y="762"/>
                  </a:cubicBezTo>
                  <a:cubicBezTo>
                    <a:pt x="274" y="767"/>
                    <a:pt x="274" y="766"/>
                    <a:pt x="273" y="769"/>
                  </a:cubicBezTo>
                  <a:close/>
                  <a:moveTo>
                    <a:pt x="310" y="680"/>
                  </a:moveTo>
                  <a:cubicBezTo>
                    <a:pt x="307" y="674"/>
                    <a:pt x="311" y="679"/>
                    <a:pt x="305" y="676"/>
                  </a:cubicBezTo>
                  <a:cubicBezTo>
                    <a:pt x="305" y="680"/>
                    <a:pt x="305" y="680"/>
                    <a:pt x="305" y="680"/>
                  </a:cubicBezTo>
                  <a:cubicBezTo>
                    <a:pt x="304" y="683"/>
                    <a:pt x="304" y="682"/>
                    <a:pt x="303" y="687"/>
                  </a:cubicBezTo>
                  <a:cubicBezTo>
                    <a:pt x="296" y="687"/>
                    <a:pt x="296" y="687"/>
                    <a:pt x="296" y="687"/>
                  </a:cubicBezTo>
                  <a:cubicBezTo>
                    <a:pt x="295" y="693"/>
                    <a:pt x="294" y="700"/>
                    <a:pt x="294" y="706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88" y="720"/>
                    <a:pt x="290" y="742"/>
                    <a:pt x="282" y="753"/>
                  </a:cubicBezTo>
                  <a:cubicBezTo>
                    <a:pt x="279" y="754"/>
                    <a:pt x="278" y="754"/>
                    <a:pt x="273" y="755"/>
                  </a:cubicBezTo>
                  <a:cubicBezTo>
                    <a:pt x="269" y="753"/>
                    <a:pt x="272" y="755"/>
                    <a:pt x="266" y="755"/>
                  </a:cubicBezTo>
                  <a:cubicBezTo>
                    <a:pt x="264" y="738"/>
                    <a:pt x="253" y="728"/>
                    <a:pt x="249" y="715"/>
                  </a:cubicBezTo>
                  <a:cubicBezTo>
                    <a:pt x="247" y="707"/>
                    <a:pt x="253" y="707"/>
                    <a:pt x="254" y="704"/>
                  </a:cubicBezTo>
                  <a:cubicBezTo>
                    <a:pt x="257" y="696"/>
                    <a:pt x="253" y="674"/>
                    <a:pt x="252" y="669"/>
                  </a:cubicBezTo>
                  <a:cubicBezTo>
                    <a:pt x="250" y="670"/>
                    <a:pt x="249" y="671"/>
                    <a:pt x="247" y="673"/>
                  </a:cubicBezTo>
                  <a:cubicBezTo>
                    <a:pt x="246" y="662"/>
                    <a:pt x="244" y="663"/>
                    <a:pt x="242" y="652"/>
                  </a:cubicBezTo>
                  <a:cubicBezTo>
                    <a:pt x="253" y="644"/>
                    <a:pt x="259" y="635"/>
                    <a:pt x="273" y="629"/>
                  </a:cubicBezTo>
                  <a:cubicBezTo>
                    <a:pt x="272" y="621"/>
                    <a:pt x="272" y="612"/>
                    <a:pt x="275" y="608"/>
                  </a:cubicBezTo>
                  <a:cubicBezTo>
                    <a:pt x="287" y="598"/>
                    <a:pt x="306" y="601"/>
                    <a:pt x="310" y="582"/>
                  </a:cubicBezTo>
                  <a:cubicBezTo>
                    <a:pt x="316" y="583"/>
                    <a:pt x="318" y="583"/>
                    <a:pt x="322" y="585"/>
                  </a:cubicBezTo>
                  <a:cubicBezTo>
                    <a:pt x="311" y="609"/>
                    <a:pt x="314" y="637"/>
                    <a:pt x="305" y="662"/>
                  </a:cubicBezTo>
                  <a:cubicBezTo>
                    <a:pt x="312" y="662"/>
                    <a:pt x="312" y="662"/>
                    <a:pt x="312" y="662"/>
                  </a:cubicBezTo>
                  <a:cubicBezTo>
                    <a:pt x="313" y="668"/>
                    <a:pt x="314" y="674"/>
                    <a:pt x="315" y="680"/>
                  </a:cubicBezTo>
                  <a:lnTo>
                    <a:pt x="310" y="680"/>
                  </a:lnTo>
                  <a:close/>
                  <a:moveTo>
                    <a:pt x="324" y="606"/>
                  </a:moveTo>
                  <a:cubicBezTo>
                    <a:pt x="321" y="603"/>
                    <a:pt x="324" y="606"/>
                    <a:pt x="322" y="603"/>
                  </a:cubicBezTo>
                  <a:cubicBezTo>
                    <a:pt x="319" y="603"/>
                    <a:pt x="319" y="603"/>
                    <a:pt x="319" y="603"/>
                  </a:cubicBezTo>
                  <a:cubicBezTo>
                    <a:pt x="322" y="601"/>
                    <a:pt x="320" y="602"/>
                    <a:pt x="324" y="601"/>
                  </a:cubicBezTo>
                  <a:lnTo>
                    <a:pt x="324" y="606"/>
                  </a:lnTo>
                  <a:close/>
                  <a:moveTo>
                    <a:pt x="336" y="543"/>
                  </a:moveTo>
                  <a:cubicBezTo>
                    <a:pt x="330" y="542"/>
                    <a:pt x="330" y="541"/>
                    <a:pt x="326" y="540"/>
                  </a:cubicBezTo>
                  <a:cubicBezTo>
                    <a:pt x="326" y="548"/>
                    <a:pt x="325" y="552"/>
                    <a:pt x="322" y="557"/>
                  </a:cubicBezTo>
                  <a:cubicBezTo>
                    <a:pt x="322" y="552"/>
                    <a:pt x="322" y="552"/>
                    <a:pt x="322" y="552"/>
                  </a:cubicBezTo>
                  <a:cubicBezTo>
                    <a:pt x="319" y="549"/>
                    <a:pt x="319" y="544"/>
                    <a:pt x="319" y="538"/>
                  </a:cubicBezTo>
                  <a:cubicBezTo>
                    <a:pt x="336" y="538"/>
                    <a:pt x="336" y="538"/>
                    <a:pt x="336" y="538"/>
                  </a:cubicBezTo>
                  <a:lnTo>
                    <a:pt x="336" y="543"/>
                  </a:lnTo>
                  <a:close/>
                  <a:moveTo>
                    <a:pt x="329" y="531"/>
                  </a:moveTo>
                  <a:cubicBezTo>
                    <a:pt x="329" y="526"/>
                    <a:pt x="329" y="526"/>
                    <a:pt x="329" y="526"/>
                  </a:cubicBezTo>
                  <a:cubicBezTo>
                    <a:pt x="336" y="526"/>
                    <a:pt x="336" y="526"/>
                    <a:pt x="336" y="526"/>
                  </a:cubicBezTo>
                  <a:cubicBezTo>
                    <a:pt x="333" y="530"/>
                    <a:pt x="334" y="529"/>
                    <a:pt x="329" y="531"/>
                  </a:cubicBezTo>
                  <a:close/>
                  <a:moveTo>
                    <a:pt x="569" y="372"/>
                  </a:moveTo>
                  <a:cubicBezTo>
                    <a:pt x="569" y="366"/>
                    <a:pt x="569" y="364"/>
                    <a:pt x="571" y="361"/>
                  </a:cubicBezTo>
                  <a:cubicBezTo>
                    <a:pt x="571" y="366"/>
                    <a:pt x="571" y="369"/>
                    <a:pt x="569" y="372"/>
                  </a:cubicBezTo>
                  <a:close/>
                  <a:moveTo>
                    <a:pt x="578" y="176"/>
                  </a:moveTo>
                  <a:cubicBezTo>
                    <a:pt x="579" y="182"/>
                    <a:pt x="579" y="182"/>
                    <a:pt x="581" y="186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4" y="181"/>
                    <a:pt x="573" y="182"/>
                    <a:pt x="571" y="176"/>
                  </a:cubicBezTo>
                  <a:lnTo>
                    <a:pt x="578" y="176"/>
                  </a:lnTo>
                  <a:close/>
                  <a:moveTo>
                    <a:pt x="550" y="104"/>
                  </a:moveTo>
                  <a:cubicBezTo>
                    <a:pt x="555" y="104"/>
                    <a:pt x="555" y="104"/>
                    <a:pt x="555" y="104"/>
                  </a:cubicBezTo>
                  <a:cubicBezTo>
                    <a:pt x="554" y="106"/>
                    <a:pt x="553" y="109"/>
                    <a:pt x="553" y="111"/>
                  </a:cubicBezTo>
                  <a:cubicBezTo>
                    <a:pt x="550" y="111"/>
                    <a:pt x="550" y="111"/>
                    <a:pt x="550" y="111"/>
                  </a:cubicBezTo>
                  <a:lnTo>
                    <a:pt x="550" y="104"/>
                  </a:lnTo>
                  <a:close/>
                  <a:moveTo>
                    <a:pt x="340" y="218"/>
                  </a:moveTo>
                  <a:cubicBezTo>
                    <a:pt x="334" y="213"/>
                    <a:pt x="331" y="217"/>
                    <a:pt x="326" y="211"/>
                  </a:cubicBezTo>
                  <a:cubicBezTo>
                    <a:pt x="325" y="209"/>
                    <a:pt x="324" y="211"/>
                    <a:pt x="324" y="207"/>
                  </a:cubicBezTo>
                  <a:cubicBezTo>
                    <a:pt x="324" y="198"/>
                    <a:pt x="333" y="195"/>
                    <a:pt x="336" y="190"/>
                  </a:cubicBezTo>
                  <a:cubicBezTo>
                    <a:pt x="342" y="178"/>
                    <a:pt x="337" y="161"/>
                    <a:pt x="343" y="153"/>
                  </a:cubicBezTo>
                  <a:cubicBezTo>
                    <a:pt x="345" y="149"/>
                    <a:pt x="348" y="149"/>
                    <a:pt x="354" y="148"/>
                  </a:cubicBezTo>
                  <a:cubicBezTo>
                    <a:pt x="360" y="153"/>
                    <a:pt x="381" y="159"/>
                    <a:pt x="387" y="155"/>
                  </a:cubicBezTo>
                  <a:cubicBezTo>
                    <a:pt x="395" y="145"/>
                    <a:pt x="396" y="131"/>
                    <a:pt x="403" y="120"/>
                  </a:cubicBezTo>
                  <a:cubicBezTo>
                    <a:pt x="404" y="132"/>
                    <a:pt x="390" y="176"/>
                    <a:pt x="387" y="179"/>
                  </a:cubicBezTo>
                  <a:cubicBezTo>
                    <a:pt x="385" y="181"/>
                    <a:pt x="380" y="178"/>
                    <a:pt x="378" y="181"/>
                  </a:cubicBezTo>
                  <a:cubicBezTo>
                    <a:pt x="373" y="188"/>
                    <a:pt x="376" y="199"/>
                    <a:pt x="368" y="204"/>
                  </a:cubicBezTo>
                  <a:cubicBezTo>
                    <a:pt x="360" y="203"/>
                    <a:pt x="354" y="214"/>
                    <a:pt x="340" y="218"/>
                  </a:cubicBezTo>
                  <a:close/>
                  <a:moveTo>
                    <a:pt x="387" y="475"/>
                  </a:moveTo>
                  <a:cubicBezTo>
                    <a:pt x="385" y="475"/>
                    <a:pt x="385" y="475"/>
                    <a:pt x="385" y="475"/>
                  </a:cubicBezTo>
                  <a:cubicBezTo>
                    <a:pt x="385" y="470"/>
                    <a:pt x="385" y="470"/>
                    <a:pt x="385" y="470"/>
                  </a:cubicBezTo>
                  <a:cubicBezTo>
                    <a:pt x="387" y="470"/>
                    <a:pt x="387" y="470"/>
                    <a:pt x="387" y="470"/>
                  </a:cubicBezTo>
                  <a:lnTo>
                    <a:pt x="387" y="475"/>
                  </a:lnTo>
                  <a:close/>
                  <a:moveTo>
                    <a:pt x="382" y="407"/>
                  </a:moveTo>
                  <a:cubicBezTo>
                    <a:pt x="383" y="402"/>
                    <a:pt x="383" y="401"/>
                    <a:pt x="385" y="398"/>
                  </a:cubicBezTo>
                  <a:cubicBezTo>
                    <a:pt x="384" y="403"/>
                    <a:pt x="384" y="404"/>
                    <a:pt x="382" y="407"/>
                  </a:cubicBezTo>
                  <a:close/>
                  <a:moveTo>
                    <a:pt x="417" y="501"/>
                  </a:moveTo>
                  <a:cubicBezTo>
                    <a:pt x="410" y="504"/>
                    <a:pt x="418" y="506"/>
                    <a:pt x="415" y="512"/>
                  </a:cubicBezTo>
                  <a:cubicBezTo>
                    <a:pt x="412" y="518"/>
                    <a:pt x="416" y="514"/>
                    <a:pt x="410" y="517"/>
                  </a:cubicBezTo>
                  <a:cubicBezTo>
                    <a:pt x="410" y="515"/>
                    <a:pt x="410" y="515"/>
                    <a:pt x="410" y="515"/>
                  </a:cubicBezTo>
                  <a:cubicBezTo>
                    <a:pt x="404" y="510"/>
                    <a:pt x="404" y="510"/>
                    <a:pt x="403" y="501"/>
                  </a:cubicBezTo>
                  <a:cubicBezTo>
                    <a:pt x="401" y="501"/>
                    <a:pt x="401" y="501"/>
                    <a:pt x="401" y="501"/>
                  </a:cubicBezTo>
                  <a:cubicBezTo>
                    <a:pt x="399" y="498"/>
                    <a:pt x="403" y="498"/>
                    <a:pt x="403" y="498"/>
                  </a:cubicBezTo>
                  <a:cubicBezTo>
                    <a:pt x="403" y="496"/>
                    <a:pt x="403" y="496"/>
                    <a:pt x="403" y="496"/>
                  </a:cubicBezTo>
                  <a:cubicBezTo>
                    <a:pt x="406" y="496"/>
                    <a:pt x="406" y="496"/>
                    <a:pt x="406" y="496"/>
                  </a:cubicBezTo>
                  <a:cubicBezTo>
                    <a:pt x="409" y="498"/>
                    <a:pt x="411" y="498"/>
                    <a:pt x="417" y="498"/>
                  </a:cubicBezTo>
                  <a:lnTo>
                    <a:pt x="417" y="501"/>
                  </a:lnTo>
                  <a:close/>
                  <a:moveTo>
                    <a:pt x="534" y="599"/>
                  </a:moveTo>
                  <a:cubicBezTo>
                    <a:pt x="526" y="602"/>
                    <a:pt x="520" y="607"/>
                    <a:pt x="513" y="613"/>
                  </a:cubicBezTo>
                  <a:cubicBezTo>
                    <a:pt x="511" y="595"/>
                    <a:pt x="495" y="588"/>
                    <a:pt x="487" y="575"/>
                  </a:cubicBezTo>
                  <a:cubicBezTo>
                    <a:pt x="476" y="577"/>
                    <a:pt x="472" y="580"/>
                    <a:pt x="459" y="578"/>
                  </a:cubicBezTo>
                  <a:cubicBezTo>
                    <a:pt x="461" y="573"/>
                    <a:pt x="463" y="576"/>
                    <a:pt x="459" y="573"/>
                  </a:cubicBezTo>
                  <a:cubicBezTo>
                    <a:pt x="456" y="565"/>
                    <a:pt x="447" y="557"/>
                    <a:pt x="441" y="552"/>
                  </a:cubicBezTo>
                  <a:cubicBezTo>
                    <a:pt x="442" y="539"/>
                    <a:pt x="446" y="533"/>
                    <a:pt x="443" y="519"/>
                  </a:cubicBezTo>
                  <a:cubicBezTo>
                    <a:pt x="437" y="516"/>
                    <a:pt x="428" y="513"/>
                    <a:pt x="422" y="510"/>
                  </a:cubicBezTo>
                  <a:cubicBezTo>
                    <a:pt x="420" y="487"/>
                    <a:pt x="411" y="492"/>
                    <a:pt x="406" y="482"/>
                  </a:cubicBezTo>
                  <a:cubicBezTo>
                    <a:pt x="405" y="475"/>
                    <a:pt x="404" y="468"/>
                    <a:pt x="403" y="461"/>
                  </a:cubicBezTo>
                  <a:cubicBezTo>
                    <a:pt x="401" y="453"/>
                    <a:pt x="392" y="445"/>
                    <a:pt x="389" y="438"/>
                  </a:cubicBezTo>
                  <a:cubicBezTo>
                    <a:pt x="389" y="421"/>
                    <a:pt x="388" y="405"/>
                    <a:pt x="387" y="389"/>
                  </a:cubicBezTo>
                  <a:cubicBezTo>
                    <a:pt x="382" y="389"/>
                    <a:pt x="382" y="389"/>
                    <a:pt x="382" y="389"/>
                  </a:cubicBezTo>
                  <a:cubicBezTo>
                    <a:pt x="383" y="381"/>
                    <a:pt x="384" y="373"/>
                    <a:pt x="385" y="365"/>
                  </a:cubicBezTo>
                  <a:cubicBezTo>
                    <a:pt x="384" y="364"/>
                    <a:pt x="376" y="363"/>
                    <a:pt x="375" y="361"/>
                  </a:cubicBezTo>
                  <a:cubicBezTo>
                    <a:pt x="376" y="355"/>
                    <a:pt x="377" y="350"/>
                    <a:pt x="378" y="344"/>
                  </a:cubicBezTo>
                  <a:cubicBezTo>
                    <a:pt x="375" y="332"/>
                    <a:pt x="369" y="324"/>
                    <a:pt x="366" y="312"/>
                  </a:cubicBezTo>
                  <a:cubicBezTo>
                    <a:pt x="364" y="302"/>
                    <a:pt x="370" y="296"/>
                    <a:pt x="368" y="288"/>
                  </a:cubicBezTo>
                  <a:cubicBezTo>
                    <a:pt x="366" y="288"/>
                    <a:pt x="366" y="288"/>
                    <a:pt x="366" y="288"/>
                  </a:cubicBezTo>
                  <a:cubicBezTo>
                    <a:pt x="365" y="293"/>
                    <a:pt x="365" y="293"/>
                    <a:pt x="364" y="295"/>
                  </a:cubicBezTo>
                  <a:cubicBezTo>
                    <a:pt x="364" y="286"/>
                    <a:pt x="364" y="286"/>
                    <a:pt x="364" y="286"/>
                  </a:cubicBezTo>
                  <a:cubicBezTo>
                    <a:pt x="371" y="281"/>
                    <a:pt x="370" y="274"/>
                    <a:pt x="373" y="265"/>
                  </a:cubicBezTo>
                  <a:cubicBezTo>
                    <a:pt x="380" y="265"/>
                    <a:pt x="380" y="265"/>
                    <a:pt x="380" y="265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9" y="258"/>
                    <a:pt x="389" y="258"/>
                    <a:pt x="389" y="258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401" y="240"/>
                    <a:pt x="403" y="226"/>
                    <a:pt x="415" y="221"/>
                  </a:cubicBezTo>
                  <a:cubicBezTo>
                    <a:pt x="416" y="225"/>
                    <a:pt x="415" y="223"/>
                    <a:pt x="417" y="225"/>
                  </a:cubicBezTo>
                  <a:cubicBezTo>
                    <a:pt x="417" y="217"/>
                    <a:pt x="427" y="197"/>
                    <a:pt x="438" y="195"/>
                  </a:cubicBezTo>
                  <a:cubicBezTo>
                    <a:pt x="439" y="187"/>
                    <a:pt x="439" y="184"/>
                    <a:pt x="441" y="179"/>
                  </a:cubicBezTo>
                  <a:cubicBezTo>
                    <a:pt x="447" y="174"/>
                    <a:pt x="447" y="172"/>
                    <a:pt x="459" y="172"/>
                  </a:cubicBezTo>
                  <a:cubicBezTo>
                    <a:pt x="463" y="174"/>
                    <a:pt x="503" y="166"/>
                    <a:pt x="506" y="165"/>
                  </a:cubicBezTo>
                  <a:cubicBezTo>
                    <a:pt x="514" y="176"/>
                    <a:pt x="512" y="190"/>
                    <a:pt x="527" y="195"/>
                  </a:cubicBezTo>
                  <a:cubicBezTo>
                    <a:pt x="529" y="197"/>
                    <a:pt x="527" y="195"/>
                    <a:pt x="529" y="197"/>
                  </a:cubicBezTo>
                  <a:cubicBezTo>
                    <a:pt x="529" y="190"/>
                    <a:pt x="529" y="190"/>
                    <a:pt x="529" y="190"/>
                  </a:cubicBezTo>
                  <a:cubicBezTo>
                    <a:pt x="518" y="183"/>
                    <a:pt x="511" y="164"/>
                    <a:pt x="504" y="153"/>
                  </a:cubicBezTo>
                  <a:cubicBezTo>
                    <a:pt x="493" y="160"/>
                    <a:pt x="474" y="163"/>
                    <a:pt x="459" y="160"/>
                  </a:cubicBezTo>
                  <a:cubicBezTo>
                    <a:pt x="457" y="147"/>
                    <a:pt x="456" y="134"/>
                    <a:pt x="450" y="123"/>
                  </a:cubicBezTo>
                  <a:cubicBezTo>
                    <a:pt x="459" y="123"/>
                    <a:pt x="459" y="123"/>
                    <a:pt x="459" y="123"/>
                  </a:cubicBezTo>
                  <a:cubicBezTo>
                    <a:pt x="469" y="131"/>
                    <a:pt x="484" y="126"/>
                    <a:pt x="497" y="132"/>
                  </a:cubicBezTo>
                  <a:cubicBezTo>
                    <a:pt x="500" y="133"/>
                    <a:pt x="503" y="140"/>
                    <a:pt x="506" y="141"/>
                  </a:cubicBezTo>
                  <a:cubicBezTo>
                    <a:pt x="514" y="145"/>
                    <a:pt x="525" y="142"/>
                    <a:pt x="532" y="146"/>
                  </a:cubicBezTo>
                  <a:cubicBezTo>
                    <a:pt x="542" y="157"/>
                    <a:pt x="546" y="171"/>
                    <a:pt x="557" y="181"/>
                  </a:cubicBezTo>
                  <a:cubicBezTo>
                    <a:pt x="557" y="193"/>
                    <a:pt x="557" y="193"/>
                    <a:pt x="557" y="193"/>
                  </a:cubicBezTo>
                  <a:cubicBezTo>
                    <a:pt x="550" y="192"/>
                    <a:pt x="542" y="191"/>
                    <a:pt x="534" y="190"/>
                  </a:cubicBezTo>
                  <a:cubicBezTo>
                    <a:pt x="534" y="195"/>
                    <a:pt x="534" y="195"/>
                    <a:pt x="534" y="195"/>
                  </a:cubicBezTo>
                  <a:cubicBezTo>
                    <a:pt x="543" y="195"/>
                    <a:pt x="558" y="196"/>
                    <a:pt x="564" y="200"/>
                  </a:cubicBezTo>
                  <a:cubicBezTo>
                    <a:pt x="568" y="206"/>
                    <a:pt x="563" y="219"/>
                    <a:pt x="567" y="228"/>
                  </a:cubicBezTo>
                  <a:cubicBezTo>
                    <a:pt x="587" y="283"/>
                    <a:pt x="581" y="286"/>
                    <a:pt x="557" y="333"/>
                  </a:cubicBezTo>
                  <a:cubicBezTo>
                    <a:pt x="557" y="351"/>
                    <a:pt x="556" y="370"/>
                    <a:pt x="555" y="389"/>
                  </a:cubicBezTo>
                  <a:cubicBezTo>
                    <a:pt x="555" y="389"/>
                    <a:pt x="549" y="392"/>
                    <a:pt x="548" y="393"/>
                  </a:cubicBezTo>
                  <a:cubicBezTo>
                    <a:pt x="548" y="396"/>
                    <a:pt x="548" y="396"/>
                    <a:pt x="548" y="396"/>
                  </a:cubicBezTo>
                  <a:cubicBezTo>
                    <a:pt x="545" y="408"/>
                    <a:pt x="553" y="418"/>
                    <a:pt x="548" y="433"/>
                  </a:cubicBezTo>
                  <a:cubicBezTo>
                    <a:pt x="547" y="437"/>
                    <a:pt x="540" y="442"/>
                    <a:pt x="541" y="449"/>
                  </a:cubicBezTo>
                  <a:cubicBezTo>
                    <a:pt x="542" y="460"/>
                    <a:pt x="550" y="471"/>
                    <a:pt x="546" y="482"/>
                  </a:cubicBezTo>
                  <a:cubicBezTo>
                    <a:pt x="536" y="510"/>
                    <a:pt x="534" y="553"/>
                    <a:pt x="534" y="599"/>
                  </a:cubicBezTo>
                  <a:close/>
                  <a:moveTo>
                    <a:pt x="548" y="531"/>
                  </a:moveTo>
                  <a:cubicBezTo>
                    <a:pt x="546" y="531"/>
                    <a:pt x="546" y="531"/>
                    <a:pt x="546" y="531"/>
                  </a:cubicBezTo>
                  <a:cubicBezTo>
                    <a:pt x="546" y="526"/>
                    <a:pt x="546" y="526"/>
                    <a:pt x="546" y="526"/>
                  </a:cubicBezTo>
                  <a:cubicBezTo>
                    <a:pt x="548" y="526"/>
                    <a:pt x="548" y="526"/>
                    <a:pt x="548" y="526"/>
                  </a:cubicBezTo>
                  <a:lnTo>
                    <a:pt x="548" y="531"/>
                  </a:lnTo>
                  <a:close/>
                  <a:moveTo>
                    <a:pt x="555" y="461"/>
                  </a:moveTo>
                  <a:cubicBezTo>
                    <a:pt x="550" y="461"/>
                    <a:pt x="550" y="461"/>
                    <a:pt x="550" y="461"/>
                  </a:cubicBezTo>
                  <a:cubicBezTo>
                    <a:pt x="550" y="456"/>
                    <a:pt x="550" y="456"/>
                    <a:pt x="550" y="456"/>
                  </a:cubicBezTo>
                  <a:cubicBezTo>
                    <a:pt x="543" y="445"/>
                    <a:pt x="554" y="431"/>
                    <a:pt x="555" y="417"/>
                  </a:cubicBezTo>
                  <a:cubicBezTo>
                    <a:pt x="560" y="417"/>
                    <a:pt x="560" y="417"/>
                    <a:pt x="560" y="417"/>
                  </a:cubicBezTo>
                  <a:cubicBezTo>
                    <a:pt x="561" y="434"/>
                    <a:pt x="559" y="444"/>
                    <a:pt x="555" y="461"/>
                  </a:cubicBezTo>
                  <a:close/>
                  <a:moveTo>
                    <a:pt x="591" y="1236"/>
                  </a:moveTo>
                  <a:cubicBezTo>
                    <a:pt x="590" y="1235"/>
                    <a:pt x="590" y="1235"/>
                    <a:pt x="590" y="1235"/>
                  </a:cubicBezTo>
                  <a:cubicBezTo>
                    <a:pt x="590" y="1235"/>
                    <a:pt x="590" y="1235"/>
                    <a:pt x="590" y="1235"/>
                  </a:cubicBezTo>
                  <a:cubicBezTo>
                    <a:pt x="590" y="1236"/>
                    <a:pt x="590" y="1236"/>
                    <a:pt x="591" y="1236"/>
                  </a:cubicBezTo>
                  <a:close/>
                  <a:moveTo>
                    <a:pt x="602" y="1254"/>
                  </a:moveTo>
                  <a:cubicBezTo>
                    <a:pt x="603" y="1256"/>
                    <a:pt x="626" y="1264"/>
                    <a:pt x="630" y="1266"/>
                  </a:cubicBezTo>
                  <a:cubicBezTo>
                    <a:pt x="630" y="1256"/>
                    <a:pt x="630" y="1256"/>
                    <a:pt x="630" y="1256"/>
                  </a:cubicBezTo>
                  <a:cubicBezTo>
                    <a:pt x="628" y="1254"/>
                    <a:pt x="629" y="1256"/>
                    <a:pt x="627" y="1252"/>
                  </a:cubicBezTo>
                  <a:cubicBezTo>
                    <a:pt x="601" y="1252"/>
                    <a:pt x="612" y="1246"/>
                    <a:pt x="599" y="1238"/>
                  </a:cubicBezTo>
                  <a:cubicBezTo>
                    <a:pt x="597" y="1236"/>
                    <a:pt x="595" y="1236"/>
                    <a:pt x="591" y="1236"/>
                  </a:cubicBezTo>
                  <a:cubicBezTo>
                    <a:pt x="593" y="1237"/>
                    <a:pt x="596" y="1239"/>
                    <a:pt x="597" y="1240"/>
                  </a:cubicBezTo>
                  <a:cubicBezTo>
                    <a:pt x="600" y="1244"/>
                    <a:pt x="598" y="1251"/>
                    <a:pt x="602" y="1254"/>
                  </a:cubicBezTo>
                  <a:close/>
                  <a:moveTo>
                    <a:pt x="487" y="669"/>
                  </a:moveTo>
                  <a:cubicBezTo>
                    <a:pt x="492" y="669"/>
                    <a:pt x="492" y="669"/>
                    <a:pt x="492" y="669"/>
                  </a:cubicBezTo>
                  <a:cubicBezTo>
                    <a:pt x="492" y="664"/>
                    <a:pt x="492" y="664"/>
                    <a:pt x="492" y="664"/>
                  </a:cubicBezTo>
                  <a:cubicBezTo>
                    <a:pt x="495" y="660"/>
                    <a:pt x="494" y="657"/>
                    <a:pt x="497" y="652"/>
                  </a:cubicBezTo>
                  <a:cubicBezTo>
                    <a:pt x="500" y="648"/>
                    <a:pt x="507" y="645"/>
                    <a:pt x="511" y="641"/>
                  </a:cubicBezTo>
                  <a:cubicBezTo>
                    <a:pt x="506" y="641"/>
                    <a:pt x="501" y="642"/>
                    <a:pt x="497" y="643"/>
                  </a:cubicBezTo>
                  <a:cubicBezTo>
                    <a:pt x="495" y="654"/>
                    <a:pt x="490" y="657"/>
                    <a:pt x="487" y="669"/>
                  </a:cubicBezTo>
                  <a:close/>
                  <a:moveTo>
                    <a:pt x="469" y="676"/>
                  </a:moveTo>
                  <a:cubicBezTo>
                    <a:pt x="473" y="680"/>
                    <a:pt x="471" y="680"/>
                    <a:pt x="476" y="678"/>
                  </a:cubicBezTo>
                  <a:cubicBezTo>
                    <a:pt x="483" y="675"/>
                    <a:pt x="482" y="676"/>
                    <a:pt x="485" y="669"/>
                  </a:cubicBezTo>
                  <a:cubicBezTo>
                    <a:pt x="483" y="666"/>
                    <a:pt x="484" y="666"/>
                    <a:pt x="483" y="662"/>
                  </a:cubicBezTo>
                  <a:cubicBezTo>
                    <a:pt x="479" y="660"/>
                    <a:pt x="480" y="661"/>
                    <a:pt x="478" y="659"/>
                  </a:cubicBezTo>
                  <a:cubicBezTo>
                    <a:pt x="476" y="661"/>
                    <a:pt x="475" y="664"/>
                    <a:pt x="473" y="666"/>
                  </a:cubicBezTo>
                  <a:cubicBezTo>
                    <a:pt x="461" y="674"/>
                    <a:pt x="448" y="672"/>
                    <a:pt x="443" y="687"/>
                  </a:cubicBezTo>
                  <a:cubicBezTo>
                    <a:pt x="445" y="689"/>
                    <a:pt x="446" y="692"/>
                    <a:pt x="448" y="694"/>
                  </a:cubicBezTo>
                  <a:cubicBezTo>
                    <a:pt x="449" y="682"/>
                    <a:pt x="456" y="676"/>
                    <a:pt x="469" y="676"/>
                  </a:cubicBezTo>
                  <a:close/>
                  <a:moveTo>
                    <a:pt x="448" y="741"/>
                  </a:moveTo>
                  <a:cubicBezTo>
                    <a:pt x="455" y="732"/>
                    <a:pt x="447" y="712"/>
                    <a:pt x="445" y="697"/>
                  </a:cubicBezTo>
                  <a:cubicBezTo>
                    <a:pt x="440" y="706"/>
                    <a:pt x="445" y="731"/>
                    <a:pt x="445" y="743"/>
                  </a:cubicBezTo>
                  <a:cubicBezTo>
                    <a:pt x="448" y="743"/>
                    <a:pt x="448" y="743"/>
                    <a:pt x="448" y="743"/>
                  </a:cubicBezTo>
                  <a:lnTo>
                    <a:pt x="448" y="741"/>
                  </a:lnTo>
                  <a:close/>
                  <a:moveTo>
                    <a:pt x="441" y="746"/>
                  </a:moveTo>
                  <a:cubicBezTo>
                    <a:pt x="445" y="744"/>
                    <a:pt x="443" y="745"/>
                    <a:pt x="445" y="743"/>
                  </a:cubicBezTo>
                  <a:cubicBezTo>
                    <a:pt x="441" y="743"/>
                    <a:pt x="441" y="743"/>
                    <a:pt x="441" y="743"/>
                  </a:cubicBezTo>
                  <a:lnTo>
                    <a:pt x="441" y="746"/>
                  </a:lnTo>
                  <a:close/>
                  <a:moveTo>
                    <a:pt x="809" y="993"/>
                  </a:moveTo>
                  <a:cubicBezTo>
                    <a:pt x="809" y="991"/>
                    <a:pt x="809" y="991"/>
                    <a:pt x="809" y="991"/>
                  </a:cubicBezTo>
                  <a:cubicBezTo>
                    <a:pt x="813" y="988"/>
                    <a:pt x="816" y="986"/>
                    <a:pt x="819" y="981"/>
                  </a:cubicBezTo>
                  <a:cubicBezTo>
                    <a:pt x="817" y="980"/>
                    <a:pt x="816" y="980"/>
                    <a:pt x="814" y="979"/>
                  </a:cubicBezTo>
                  <a:cubicBezTo>
                    <a:pt x="811" y="977"/>
                    <a:pt x="811" y="980"/>
                    <a:pt x="807" y="976"/>
                  </a:cubicBezTo>
                  <a:cubicBezTo>
                    <a:pt x="801" y="967"/>
                    <a:pt x="801" y="945"/>
                    <a:pt x="800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42"/>
                    <a:pt x="788" y="942"/>
                    <a:pt x="788" y="942"/>
                  </a:cubicBezTo>
                  <a:cubicBezTo>
                    <a:pt x="797" y="947"/>
                    <a:pt x="800" y="980"/>
                    <a:pt x="809" y="993"/>
                  </a:cubicBezTo>
                  <a:close/>
                  <a:moveTo>
                    <a:pt x="254" y="1116"/>
                  </a:moveTo>
                  <a:cubicBezTo>
                    <a:pt x="256" y="1116"/>
                    <a:pt x="256" y="1116"/>
                    <a:pt x="256" y="1116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4" y="1114"/>
                    <a:pt x="256" y="1112"/>
                    <a:pt x="254" y="1116"/>
                  </a:cubicBezTo>
                  <a:close/>
                  <a:moveTo>
                    <a:pt x="175" y="1210"/>
                  </a:moveTo>
                  <a:cubicBezTo>
                    <a:pt x="179" y="1208"/>
                    <a:pt x="177" y="1209"/>
                    <a:pt x="179" y="1207"/>
                  </a:cubicBezTo>
                  <a:cubicBezTo>
                    <a:pt x="175" y="1207"/>
                    <a:pt x="175" y="1207"/>
                    <a:pt x="175" y="1207"/>
                  </a:cubicBezTo>
                  <a:lnTo>
                    <a:pt x="175" y="1210"/>
                  </a:lnTo>
                  <a:close/>
                  <a:moveTo>
                    <a:pt x="942" y="1217"/>
                  </a:moveTo>
                  <a:cubicBezTo>
                    <a:pt x="945" y="1217"/>
                    <a:pt x="945" y="1217"/>
                    <a:pt x="945" y="1217"/>
                  </a:cubicBezTo>
                  <a:cubicBezTo>
                    <a:pt x="945" y="1210"/>
                    <a:pt x="945" y="1210"/>
                    <a:pt x="945" y="1210"/>
                  </a:cubicBezTo>
                  <a:cubicBezTo>
                    <a:pt x="943" y="1212"/>
                    <a:pt x="943" y="1212"/>
                    <a:pt x="942" y="1217"/>
                  </a:cubicBezTo>
                  <a:close/>
                  <a:moveTo>
                    <a:pt x="287" y="1233"/>
                  </a:moveTo>
                  <a:cubicBezTo>
                    <a:pt x="287" y="1235"/>
                    <a:pt x="288" y="1238"/>
                    <a:pt x="289" y="1240"/>
                  </a:cubicBezTo>
                  <a:cubicBezTo>
                    <a:pt x="291" y="1240"/>
                    <a:pt x="291" y="1240"/>
                    <a:pt x="291" y="1240"/>
                  </a:cubicBezTo>
                  <a:cubicBezTo>
                    <a:pt x="291" y="1228"/>
                    <a:pt x="291" y="1228"/>
                    <a:pt x="291" y="1228"/>
                  </a:cubicBezTo>
                  <a:cubicBezTo>
                    <a:pt x="289" y="1230"/>
                    <a:pt x="287" y="1231"/>
                    <a:pt x="286" y="1232"/>
                  </a:cubicBezTo>
                  <a:cubicBezTo>
                    <a:pt x="286" y="1232"/>
                    <a:pt x="285" y="1233"/>
                    <a:pt x="285" y="1233"/>
                  </a:cubicBezTo>
                  <a:lnTo>
                    <a:pt x="287" y="1233"/>
                  </a:lnTo>
                  <a:close/>
                  <a:moveTo>
                    <a:pt x="396" y="1508"/>
                  </a:moveTo>
                  <a:cubicBezTo>
                    <a:pt x="389" y="1508"/>
                    <a:pt x="389" y="1508"/>
                    <a:pt x="389" y="1508"/>
                  </a:cubicBezTo>
                  <a:cubicBezTo>
                    <a:pt x="389" y="1521"/>
                    <a:pt x="385" y="1544"/>
                    <a:pt x="387" y="1548"/>
                  </a:cubicBezTo>
                  <a:cubicBezTo>
                    <a:pt x="396" y="1570"/>
                    <a:pt x="411" y="1574"/>
                    <a:pt x="417" y="1604"/>
                  </a:cubicBezTo>
                  <a:cubicBezTo>
                    <a:pt x="419" y="1602"/>
                    <a:pt x="418" y="1603"/>
                    <a:pt x="420" y="1599"/>
                  </a:cubicBezTo>
                  <a:cubicBezTo>
                    <a:pt x="422" y="1596"/>
                    <a:pt x="422" y="1588"/>
                    <a:pt x="422" y="1581"/>
                  </a:cubicBezTo>
                  <a:cubicBezTo>
                    <a:pt x="396" y="1568"/>
                    <a:pt x="395" y="1544"/>
                    <a:pt x="396" y="1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20"/>
            <p:cNvSpPr>
              <a:spLocks/>
            </p:cNvSpPr>
            <p:nvPr/>
          </p:nvSpPr>
          <p:spPr bwMode="auto">
            <a:xfrm>
              <a:off x="-60" y="-259"/>
              <a:ext cx="1644" cy="516"/>
            </a:xfrm>
            <a:custGeom>
              <a:avLst/>
              <a:gdLst>
                <a:gd name="T0" fmla="*/ 14 w 418"/>
                <a:gd name="T1" fmla="*/ 730 h 751"/>
                <a:gd name="T2" fmla="*/ 52 w 418"/>
                <a:gd name="T3" fmla="*/ 705 h 751"/>
                <a:gd name="T4" fmla="*/ 68 w 418"/>
                <a:gd name="T5" fmla="*/ 700 h 751"/>
                <a:gd name="T6" fmla="*/ 89 w 418"/>
                <a:gd name="T7" fmla="*/ 677 h 751"/>
                <a:gd name="T8" fmla="*/ 96 w 418"/>
                <a:gd name="T9" fmla="*/ 663 h 751"/>
                <a:gd name="T10" fmla="*/ 110 w 418"/>
                <a:gd name="T11" fmla="*/ 663 h 751"/>
                <a:gd name="T12" fmla="*/ 122 w 418"/>
                <a:gd name="T13" fmla="*/ 649 h 751"/>
                <a:gd name="T14" fmla="*/ 143 w 418"/>
                <a:gd name="T15" fmla="*/ 646 h 751"/>
                <a:gd name="T16" fmla="*/ 173 w 418"/>
                <a:gd name="T17" fmla="*/ 583 h 751"/>
                <a:gd name="T18" fmla="*/ 199 w 418"/>
                <a:gd name="T19" fmla="*/ 553 h 751"/>
                <a:gd name="T20" fmla="*/ 201 w 418"/>
                <a:gd name="T21" fmla="*/ 513 h 751"/>
                <a:gd name="T22" fmla="*/ 217 w 418"/>
                <a:gd name="T23" fmla="*/ 495 h 751"/>
                <a:gd name="T24" fmla="*/ 210 w 418"/>
                <a:gd name="T25" fmla="*/ 460 h 751"/>
                <a:gd name="T26" fmla="*/ 222 w 418"/>
                <a:gd name="T27" fmla="*/ 411 h 751"/>
                <a:gd name="T28" fmla="*/ 264 w 418"/>
                <a:gd name="T29" fmla="*/ 336 h 751"/>
                <a:gd name="T30" fmla="*/ 250 w 418"/>
                <a:gd name="T31" fmla="*/ 294 h 751"/>
                <a:gd name="T32" fmla="*/ 252 w 418"/>
                <a:gd name="T33" fmla="*/ 201 h 751"/>
                <a:gd name="T34" fmla="*/ 294 w 418"/>
                <a:gd name="T35" fmla="*/ 159 h 751"/>
                <a:gd name="T36" fmla="*/ 299 w 418"/>
                <a:gd name="T37" fmla="*/ 138 h 751"/>
                <a:gd name="T38" fmla="*/ 315 w 418"/>
                <a:gd name="T39" fmla="*/ 110 h 751"/>
                <a:gd name="T40" fmla="*/ 318 w 418"/>
                <a:gd name="T41" fmla="*/ 93 h 751"/>
                <a:gd name="T42" fmla="*/ 378 w 418"/>
                <a:gd name="T43" fmla="*/ 54 h 751"/>
                <a:gd name="T44" fmla="*/ 388 w 418"/>
                <a:gd name="T45" fmla="*/ 16 h 751"/>
                <a:gd name="T46" fmla="*/ 418 w 418"/>
                <a:gd name="T47" fmla="*/ 0 h 751"/>
                <a:gd name="T48" fmla="*/ 395 w 418"/>
                <a:gd name="T49" fmla="*/ 16 h 751"/>
                <a:gd name="T50" fmla="*/ 385 w 418"/>
                <a:gd name="T51" fmla="*/ 61 h 751"/>
                <a:gd name="T52" fmla="*/ 322 w 418"/>
                <a:gd name="T53" fmla="*/ 98 h 751"/>
                <a:gd name="T54" fmla="*/ 299 w 418"/>
                <a:gd name="T55" fmla="*/ 168 h 751"/>
                <a:gd name="T56" fmla="*/ 262 w 418"/>
                <a:gd name="T57" fmla="*/ 196 h 751"/>
                <a:gd name="T58" fmla="*/ 257 w 418"/>
                <a:gd name="T59" fmla="*/ 289 h 751"/>
                <a:gd name="T60" fmla="*/ 269 w 418"/>
                <a:gd name="T61" fmla="*/ 343 h 751"/>
                <a:gd name="T62" fmla="*/ 269 w 418"/>
                <a:gd name="T63" fmla="*/ 359 h 751"/>
                <a:gd name="T64" fmla="*/ 231 w 418"/>
                <a:gd name="T65" fmla="*/ 406 h 751"/>
                <a:gd name="T66" fmla="*/ 220 w 418"/>
                <a:gd name="T67" fmla="*/ 469 h 751"/>
                <a:gd name="T68" fmla="*/ 229 w 418"/>
                <a:gd name="T69" fmla="*/ 492 h 751"/>
                <a:gd name="T70" fmla="*/ 208 w 418"/>
                <a:gd name="T71" fmla="*/ 518 h 751"/>
                <a:gd name="T72" fmla="*/ 208 w 418"/>
                <a:gd name="T73" fmla="*/ 551 h 751"/>
                <a:gd name="T74" fmla="*/ 175 w 418"/>
                <a:gd name="T75" fmla="*/ 593 h 751"/>
                <a:gd name="T76" fmla="*/ 173 w 418"/>
                <a:gd name="T77" fmla="*/ 618 h 751"/>
                <a:gd name="T78" fmla="*/ 154 w 418"/>
                <a:gd name="T79" fmla="*/ 651 h 751"/>
                <a:gd name="T80" fmla="*/ 138 w 418"/>
                <a:gd name="T81" fmla="*/ 658 h 751"/>
                <a:gd name="T82" fmla="*/ 126 w 418"/>
                <a:gd name="T83" fmla="*/ 656 h 751"/>
                <a:gd name="T84" fmla="*/ 112 w 418"/>
                <a:gd name="T85" fmla="*/ 670 h 751"/>
                <a:gd name="T86" fmla="*/ 98 w 418"/>
                <a:gd name="T87" fmla="*/ 672 h 751"/>
                <a:gd name="T88" fmla="*/ 75 w 418"/>
                <a:gd name="T89" fmla="*/ 705 h 751"/>
                <a:gd name="T90" fmla="*/ 61 w 418"/>
                <a:gd name="T91" fmla="*/ 707 h 751"/>
                <a:gd name="T92" fmla="*/ 49 w 418"/>
                <a:gd name="T93" fmla="*/ 730 h 751"/>
                <a:gd name="T94" fmla="*/ 0 w 418"/>
                <a:gd name="T95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751">
                  <a:moveTo>
                    <a:pt x="14" y="730"/>
                  </a:moveTo>
                  <a:cubicBezTo>
                    <a:pt x="52" y="730"/>
                    <a:pt x="37" y="722"/>
                    <a:pt x="52" y="705"/>
                  </a:cubicBezTo>
                  <a:cubicBezTo>
                    <a:pt x="56" y="700"/>
                    <a:pt x="62" y="703"/>
                    <a:pt x="68" y="700"/>
                  </a:cubicBezTo>
                  <a:cubicBezTo>
                    <a:pt x="69" y="699"/>
                    <a:pt x="88" y="678"/>
                    <a:pt x="89" y="677"/>
                  </a:cubicBezTo>
                  <a:cubicBezTo>
                    <a:pt x="92" y="672"/>
                    <a:pt x="91" y="665"/>
                    <a:pt x="96" y="663"/>
                  </a:cubicBezTo>
                  <a:cubicBezTo>
                    <a:pt x="101" y="663"/>
                    <a:pt x="105" y="663"/>
                    <a:pt x="110" y="663"/>
                  </a:cubicBezTo>
                  <a:cubicBezTo>
                    <a:pt x="114" y="658"/>
                    <a:pt x="118" y="653"/>
                    <a:pt x="122" y="649"/>
                  </a:cubicBezTo>
                  <a:cubicBezTo>
                    <a:pt x="128" y="646"/>
                    <a:pt x="138" y="649"/>
                    <a:pt x="143" y="646"/>
                  </a:cubicBezTo>
                  <a:cubicBezTo>
                    <a:pt x="169" y="637"/>
                    <a:pt x="159" y="604"/>
                    <a:pt x="173" y="583"/>
                  </a:cubicBezTo>
                  <a:cubicBezTo>
                    <a:pt x="180" y="573"/>
                    <a:pt x="194" y="567"/>
                    <a:pt x="199" y="553"/>
                  </a:cubicBezTo>
                  <a:cubicBezTo>
                    <a:pt x="203" y="539"/>
                    <a:pt x="198" y="523"/>
                    <a:pt x="201" y="513"/>
                  </a:cubicBezTo>
                  <a:cubicBezTo>
                    <a:pt x="203" y="506"/>
                    <a:pt x="215" y="502"/>
                    <a:pt x="217" y="495"/>
                  </a:cubicBezTo>
                  <a:cubicBezTo>
                    <a:pt x="223" y="478"/>
                    <a:pt x="207" y="474"/>
                    <a:pt x="210" y="460"/>
                  </a:cubicBezTo>
                  <a:cubicBezTo>
                    <a:pt x="214" y="446"/>
                    <a:pt x="216" y="430"/>
                    <a:pt x="222" y="411"/>
                  </a:cubicBezTo>
                  <a:cubicBezTo>
                    <a:pt x="231" y="383"/>
                    <a:pt x="255" y="367"/>
                    <a:pt x="264" y="336"/>
                  </a:cubicBezTo>
                  <a:cubicBezTo>
                    <a:pt x="269" y="317"/>
                    <a:pt x="254" y="304"/>
                    <a:pt x="250" y="294"/>
                  </a:cubicBezTo>
                  <a:cubicBezTo>
                    <a:pt x="243" y="275"/>
                    <a:pt x="245" y="212"/>
                    <a:pt x="252" y="201"/>
                  </a:cubicBezTo>
                  <a:cubicBezTo>
                    <a:pt x="255" y="167"/>
                    <a:pt x="281" y="178"/>
                    <a:pt x="294" y="159"/>
                  </a:cubicBezTo>
                  <a:cubicBezTo>
                    <a:pt x="296" y="152"/>
                    <a:pt x="297" y="145"/>
                    <a:pt x="299" y="138"/>
                  </a:cubicBezTo>
                  <a:cubicBezTo>
                    <a:pt x="303" y="129"/>
                    <a:pt x="312" y="120"/>
                    <a:pt x="315" y="110"/>
                  </a:cubicBezTo>
                  <a:cubicBezTo>
                    <a:pt x="317" y="103"/>
                    <a:pt x="315" y="97"/>
                    <a:pt x="318" y="93"/>
                  </a:cubicBezTo>
                  <a:cubicBezTo>
                    <a:pt x="333" y="75"/>
                    <a:pt x="360" y="70"/>
                    <a:pt x="378" y="54"/>
                  </a:cubicBezTo>
                  <a:cubicBezTo>
                    <a:pt x="385" y="45"/>
                    <a:pt x="382" y="26"/>
                    <a:pt x="388" y="16"/>
                  </a:cubicBezTo>
                  <a:cubicBezTo>
                    <a:pt x="392" y="5"/>
                    <a:pt x="406" y="4"/>
                    <a:pt x="418" y="0"/>
                  </a:cubicBezTo>
                  <a:cubicBezTo>
                    <a:pt x="415" y="11"/>
                    <a:pt x="404" y="13"/>
                    <a:pt x="395" y="16"/>
                  </a:cubicBezTo>
                  <a:cubicBezTo>
                    <a:pt x="391" y="26"/>
                    <a:pt x="392" y="52"/>
                    <a:pt x="385" y="61"/>
                  </a:cubicBezTo>
                  <a:cubicBezTo>
                    <a:pt x="383" y="64"/>
                    <a:pt x="327" y="97"/>
                    <a:pt x="322" y="98"/>
                  </a:cubicBezTo>
                  <a:cubicBezTo>
                    <a:pt x="321" y="113"/>
                    <a:pt x="309" y="156"/>
                    <a:pt x="299" y="168"/>
                  </a:cubicBezTo>
                  <a:cubicBezTo>
                    <a:pt x="288" y="182"/>
                    <a:pt x="268" y="177"/>
                    <a:pt x="262" y="196"/>
                  </a:cubicBezTo>
                  <a:cubicBezTo>
                    <a:pt x="255" y="206"/>
                    <a:pt x="251" y="273"/>
                    <a:pt x="257" y="289"/>
                  </a:cubicBezTo>
                  <a:cubicBezTo>
                    <a:pt x="264" y="310"/>
                    <a:pt x="277" y="316"/>
                    <a:pt x="269" y="343"/>
                  </a:cubicBezTo>
                  <a:cubicBezTo>
                    <a:pt x="269" y="348"/>
                    <a:pt x="269" y="354"/>
                    <a:pt x="269" y="359"/>
                  </a:cubicBezTo>
                  <a:cubicBezTo>
                    <a:pt x="263" y="373"/>
                    <a:pt x="237" y="394"/>
                    <a:pt x="231" y="406"/>
                  </a:cubicBezTo>
                  <a:cubicBezTo>
                    <a:pt x="229" y="410"/>
                    <a:pt x="219" y="467"/>
                    <a:pt x="220" y="469"/>
                  </a:cubicBezTo>
                  <a:cubicBezTo>
                    <a:pt x="221" y="475"/>
                    <a:pt x="227" y="485"/>
                    <a:pt x="229" y="492"/>
                  </a:cubicBezTo>
                  <a:cubicBezTo>
                    <a:pt x="224" y="499"/>
                    <a:pt x="210" y="510"/>
                    <a:pt x="208" y="518"/>
                  </a:cubicBezTo>
                  <a:cubicBezTo>
                    <a:pt x="206" y="524"/>
                    <a:pt x="212" y="540"/>
                    <a:pt x="208" y="551"/>
                  </a:cubicBezTo>
                  <a:cubicBezTo>
                    <a:pt x="201" y="570"/>
                    <a:pt x="183" y="579"/>
                    <a:pt x="175" y="593"/>
                  </a:cubicBezTo>
                  <a:cubicBezTo>
                    <a:pt x="174" y="601"/>
                    <a:pt x="174" y="610"/>
                    <a:pt x="173" y="618"/>
                  </a:cubicBezTo>
                  <a:cubicBezTo>
                    <a:pt x="168" y="630"/>
                    <a:pt x="159" y="640"/>
                    <a:pt x="154" y="651"/>
                  </a:cubicBezTo>
                  <a:cubicBezTo>
                    <a:pt x="148" y="653"/>
                    <a:pt x="143" y="657"/>
                    <a:pt x="138" y="658"/>
                  </a:cubicBezTo>
                  <a:cubicBezTo>
                    <a:pt x="134" y="657"/>
                    <a:pt x="130" y="656"/>
                    <a:pt x="126" y="656"/>
                  </a:cubicBezTo>
                  <a:cubicBezTo>
                    <a:pt x="121" y="658"/>
                    <a:pt x="118" y="667"/>
                    <a:pt x="112" y="670"/>
                  </a:cubicBezTo>
                  <a:cubicBezTo>
                    <a:pt x="108" y="670"/>
                    <a:pt x="103" y="671"/>
                    <a:pt x="98" y="672"/>
                  </a:cubicBezTo>
                  <a:cubicBezTo>
                    <a:pt x="88" y="679"/>
                    <a:pt x="85" y="698"/>
                    <a:pt x="75" y="705"/>
                  </a:cubicBezTo>
                  <a:cubicBezTo>
                    <a:pt x="70" y="705"/>
                    <a:pt x="66" y="706"/>
                    <a:pt x="61" y="707"/>
                  </a:cubicBezTo>
                  <a:cubicBezTo>
                    <a:pt x="55" y="712"/>
                    <a:pt x="55" y="725"/>
                    <a:pt x="49" y="730"/>
                  </a:cubicBezTo>
                  <a:cubicBezTo>
                    <a:pt x="42" y="738"/>
                    <a:pt x="13" y="741"/>
                    <a:pt x="0" y="7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5" name="Group 18"/>
          <p:cNvGrpSpPr>
            <a:grpSpLocks noChangeAspect="1"/>
          </p:cNvGrpSpPr>
          <p:nvPr/>
        </p:nvGrpSpPr>
        <p:grpSpPr bwMode="auto">
          <a:xfrm rot="16499147" flipH="1">
            <a:off x="2640965" y="-108763"/>
            <a:ext cx="1881152" cy="8279112"/>
            <a:chOff x="-60" y="-451"/>
            <a:chExt cx="4369" cy="1402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546" name="Freeform 19"/>
            <p:cNvSpPr>
              <a:spLocks noEditPoints="1"/>
            </p:cNvSpPr>
            <p:nvPr/>
          </p:nvSpPr>
          <p:spPr bwMode="auto">
            <a:xfrm>
              <a:off x="593" y="-451"/>
              <a:ext cx="3716" cy="1402"/>
            </a:xfrm>
            <a:custGeom>
              <a:avLst/>
              <a:gdLst>
                <a:gd name="T0" fmla="*/ 812 w 945"/>
                <a:gd name="T1" fmla="*/ 883 h 2042"/>
                <a:gd name="T2" fmla="*/ 581 w 945"/>
                <a:gd name="T3" fmla="*/ 361 h 2042"/>
                <a:gd name="T4" fmla="*/ 674 w 945"/>
                <a:gd name="T5" fmla="*/ 314 h 2042"/>
                <a:gd name="T6" fmla="*/ 763 w 945"/>
                <a:gd name="T7" fmla="*/ 407 h 2042"/>
                <a:gd name="T8" fmla="*/ 625 w 945"/>
                <a:gd name="T9" fmla="*/ 209 h 2042"/>
                <a:gd name="T10" fmla="*/ 470 w 945"/>
                <a:gd name="T11" fmla="*/ 0 h 2042"/>
                <a:gd name="T12" fmla="*/ 378 w 945"/>
                <a:gd name="T13" fmla="*/ 144 h 2042"/>
                <a:gd name="T14" fmla="*/ 252 w 945"/>
                <a:gd name="T15" fmla="*/ 286 h 2042"/>
                <a:gd name="T16" fmla="*/ 336 w 945"/>
                <a:gd name="T17" fmla="*/ 426 h 2042"/>
                <a:gd name="T18" fmla="*/ 233 w 945"/>
                <a:gd name="T19" fmla="*/ 571 h 2042"/>
                <a:gd name="T20" fmla="*/ 7 w 945"/>
                <a:gd name="T21" fmla="*/ 760 h 2042"/>
                <a:gd name="T22" fmla="*/ 203 w 945"/>
                <a:gd name="T23" fmla="*/ 867 h 2042"/>
                <a:gd name="T24" fmla="*/ 268 w 945"/>
                <a:gd name="T25" fmla="*/ 771 h 2042"/>
                <a:gd name="T26" fmla="*/ 179 w 945"/>
                <a:gd name="T27" fmla="*/ 1207 h 2042"/>
                <a:gd name="T28" fmla="*/ 0 w 945"/>
                <a:gd name="T29" fmla="*/ 1546 h 2042"/>
                <a:gd name="T30" fmla="*/ 11 w 945"/>
                <a:gd name="T31" fmla="*/ 1770 h 2042"/>
                <a:gd name="T32" fmla="*/ 46 w 945"/>
                <a:gd name="T33" fmla="*/ 1693 h 2042"/>
                <a:gd name="T34" fmla="*/ 200 w 945"/>
                <a:gd name="T35" fmla="*/ 1280 h 2042"/>
                <a:gd name="T36" fmla="*/ 238 w 945"/>
                <a:gd name="T37" fmla="*/ 1464 h 2042"/>
                <a:gd name="T38" fmla="*/ 102 w 945"/>
                <a:gd name="T39" fmla="*/ 1695 h 2042"/>
                <a:gd name="T40" fmla="*/ 270 w 945"/>
                <a:gd name="T41" fmla="*/ 1692 h 2042"/>
                <a:gd name="T42" fmla="*/ 300 w 945"/>
                <a:gd name="T43" fmla="*/ 1721 h 2042"/>
                <a:gd name="T44" fmla="*/ 291 w 945"/>
                <a:gd name="T45" fmla="*/ 1499 h 2042"/>
                <a:gd name="T46" fmla="*/ 284 w 945"/>
                <a:gd name="T47" fmla="*/ 1303 h 2042"/>
                <a:gd name="T48" fmla="*/ 312 w 945"/>
                <a:gd name="T49" fmla="*/ 1079 h 2042"/>
                <a:gd name="T50" fmla="*/ 371 w 945"/>
                <a:gd name="T51" fmla="*/ 1060 h 2042"/>
                <a:gd name="T52" fmla="*/ 385 w 945"/>
                <a:gd name="T53" fmla="*/ 1450 h 2042"/>
                <a:gd name="T54" fmla="*/ 469 w 945"/>
                <a:gd name="T55" fmla="*/ 1212 h 2042"/>
                <a:gd name="T56" fmla="*/ 546 w 945"/>
                <a:gd name="T57" fmla="*/ 1210 h 2042"/>
                <a:gd name="T58" fmla="*/ 303 w 945"/>
                <a:gd name="T59" fmla="*/ 855 h 2042"/>
                <a:gd name="T60" fmla="*/ 343 w 945"/>
                <a:gd name="T61" fmla="*/ 645 h 2042"/>
                <a:gd name="T62" fmla="*/ 469 w 945"/>
                <a:gd name="T63" fmla="*/ 594 h 2042"/>
                <a:gd name="T64" fmla="*/ 585 w 945"/>
                <a:gd name="T65" fmla="*/ 659 h 2042"/>
                <a:gd name="T66" fmla="*/ 749 w 945"/>
                <a:gd name="T67" fmla="*/ 874 h 2042"/>
                <a:gd name="T68" fmla="*/ 700 w 945"/>
                <a:gd name="T69" fmla="*/ 792 h 2042"/>
                <a:gd name="T70" fmla="*/ 592 w 945"/>
                <a:gd name="T71" fmla="*/ 615 h 2042"/>
                <a:gd name="T72" fmla="*/ 632 w 945"/>
                <a:gd name="T73" fmla="*/ 725 h 2042"/>
                <a:gd name="T74" fmla="*/ 725 w 945"/>
                <a:gd name="T75" fmla="*/ 755 h 2042"/>
                <a:gd name="T76" fmla="*/ 837 w 945"/>
                <a:gd name="T77" fmla="*/ 949 h 2042"/>
                <a:gd name="T78" fmla="*/ 938 w 945"/>
                <a:gd name="T79" fmla="*/ 1196 h 2042"/>
                <a:gd name="T80" fmla="*/ 686 w 945"/>
                <a:gd name="T81" fmla="*/ 326 h 2042"/>
                <a:gd name="T82" fmla="*/ 28 w 945"/>
                <a:gd name="T83" fmla="*/ 1837 h 2042"/>
                <a:gd name="T84" fmla="*/ 254 w 945"/>
                <a:gd name="T85" fmla="*/ 1179 h 2042"/>
                <a:gd name="T86" fmla="*/ 242 w 945"/>
                <a:gd name="T87" fmla="*/ 589 h 2042"/>
                <a:gd name="T88" fmla="*/ 266 w 945"/>
                <a:gd name="T89" fmla="*/ 755 h 2042"/>
                <a:gd name="T90" fmla="*/ 324 w 945"/>
                <a:gd name="T91" fmla="*/ 606 h 2042"/>
                <a:gd name="T92" fmla="*/ 336 w 945"/>
                <a:gd name="T93" fmla="*/ 526 h 2042"/>
                <a:gd name="T94" fmla="*/ 550 w 945"/>
                <a:gd name="T95" fmla="*/ 104 h 2042"/>
                <a:gd name="T96" fmla="*/ 385 w 945"/>
                <a:gd name="T97" fmla="*/ 475 h 2042"/>
                <a:gd name="T98" fmla="*/ 403 w 945"/>
                <a:gd name="T99" fmla="*/ 496 h 2042"/>
                <a:gd name="T100" fmla="*/ 389 w 945"/>
                <a:gd name="T101" fmla="*/ 438 h 2042"/>
                <a:gd name="T102" fmla="*/ 389 w 945"/>
                <a:gd name="T103" fmla="*/ 258 h 2042"/>
                <a:gd name="T104" fmla="*/ 459 w 945"/>
                <a:gd name="T105" fmla="*/ 123 h 2042"/>
                <a:gd name="T106" fmla="*/ 548 w 945"/>
                <a:gd name="T107" fmla="*/ 433 h 2042"/>
                <a:gd name="T108" fmla="*/ 555 w 945"/>
                <a:gd name="T109" fmla="*/ 461 h 2042"/>
                <a:gd name="T110" fmla="*/ 492 w 945"/>
                <a:gd name="T111" fmla="*/ 669 h 2042"/>
                <a:gd name="T112" fmla="*/ 469 w 945"/>
                <a:gd name="T113" fmla="*/ 676 h 2042"/>
                <a:gd name="T114" fmla="*/ 807 w 945"/>
                <a:gd name="T115" fmla="*/ 976 h 2042"/>
                <a:gd name="T116" fmla="*/ 945 w 945"/>
                <a:gd name="T117" fmla="*/ 1217 h 2042"/>
                <a:gd name="T118" fmla="*/ 420 w 945"/>
                <a:gd name="T119" fmla="*/ 1599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" h="2042">
                  <a:moveTo>
                    <a:pt x="938" y="1184"/>
                  </a:moveTo>
                  <a:cubicBezTo>
                    <a:pt x="940" y="1174"/>
                    <a:pt x="945" y="1138"/>
                    <a:pt x="942" y="1126"/>
                  </a:cubicBezTo>
                  <a:cubicBezTo>
                    <a:pt x="938" y="1109"/>
                    <a:pt x="934" y="1113"/>
                    <a:pt x="940" y="1093"/>
                  </a:cubicBezTo>
                  <a:cubicBezTo>
                    <a:pt x="932" y="1087"/>
                    <a:pt x="931" y="1076"/>
                    <a:pt x="924" y="1070"/>
                  </a:cubicBezTo>
                  <a:cubicBezTo>
                    <a:pt x="907" y="1057"/>
                    <a:pt x="891" y="1048"/>
                    <a:pt x="877" y="1032"/>
                  </a:cubicBezTo>
                  <a:cubicBezTo>
                    <a:pt x="867" y="1022"/>
                    <a:pt x="870" y="1009"/>
                    <a:pt x="851" y="1007"/>
                  </a:cubicBezTo>
                  <a:cubicBezTo>
                    <a:pt x="850" y="998"/>
                    <a:pt x="844" y="996"/>
                    <a:pt x="847" y="986"/>
                  </a:cubicBezTo>
                  <a:cubicBezTo>
                    <a:pt x="848" y="979"/>
                    <a:pt x="857" y="973"/>
                    <a:pt x="854" y="963"/>
                  </a:cubicBezTo>
                  <a:cubicBezTo>
                    <a:pt x="852" y="959"/>
                    <a:pt x="846" y="952"/>
                    <a:pt x="844" y="949"/>
                  </a:cubicBezTo>
                  <a:cubicBezTo>
                    <a:pt x="844" y="932"/>
                    <a:pt x="844" y="932"/>
                    <a:pt x="844" y="932"/>
                  </a:cubicBezTo>
                  <a:cubicBezTo>
                    <a:pt x="842" y="927"/>
                    <a:pt x="832" y="923"/>
                    <a:pt x="830" y="918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4" y="897"/>
                    <a:pt x="818" y="895"/>
                    <a:pt x="812" y="893"/>
                  </a:cubicBezTo>
                  <a:cubicBezTo>
                    <a:pt x="812" y="883"/>
                    <a:pt x="812" y="883"/>
                    <a:pt x="812" y="883"/>
                  </a:cubicBezTo>
                  <a:cubicBezTo>
                    <a:pt x="808" y="878"/>
                    <a:pt x="798" y="872"/>
                    <a:pt x="795" y="867"/>
                  </a:cubicBezTo>
                  <a:cubicBezTo>
                    <a:pt x="789" y="854"/>
                    <a:pt x="794" y="842"/>
                    <a:pt x="786" y="832"/>
                  </a:cubicBezTo>
                  <a:cubicBezTo>
                    <a:pt x="781" y="826"/>
                    <a:pt x="771" y="823"/>
                    <a:pt x="765" y="818"/>
                  </a:cubicBezTo>
                  <a:cubicBezTo>
                    <a:pt x="763" y="796"/>
                    <a:pt x="739" y="776"/>
                    <a:pt x="737" y="748"/>
                  </a:cubicBezTo>
                  <a:cubicBezTo>
                    <a:pt x="722" y="745"/>
                    <a:pt x="661" y="711"/>
                    <a:pt x="653" y="701"/>
                  </a:cubicBezTo>
                  <a:cubicBezTo>
                    <a:pt x="647" y="693"/>
                    <a:pt x="649" y="676"/>
                    <a:pt x="644" y="666"/>
                  </a:cubicBezTo>
                  <a:cubicBezTo>
                    <a:pt x="637" y="655"/>
                    <a:pt x="622" y="649"/>
                    <a:pt x="616" y="638"/>
                  </a:cubicBezTo>
                  <a:cubicBezTo>
                    <a:pt x="609" y="626"/>
                    <a:pt x="619" y="615"/>
                    <a:pt x="616" y="603"/>
                  </a:cubicBezTo>
                  <a:cubicBezTo>
                    <a:pt x="613" y="595"/>
                    <a:pt x="602" y="590"/>
                    <a:pt x="599" y="582"/>
                  </a:cubicBezTo>
                  <a:cubicBezTo>
                    <a:pt x="599" y="568"/>
                    <a:pt x="598" y="554"/>
                    <a:pt x="597" y="540"/>
                  </a:cubicBezTo>
                  <a:cubicBezTo>
                    <a:pt x="594" y="532"/>
                    <a:pt x="588" y="520"/>
                    <a:pt x="585" y="510"/>
                  </a:cubicBezTo>
                  <a:cubicBezTo>
                    <a:pt x="565" y="502"/>
                    <a:pt x="561" y="500"/>
                    <a:pt x="562" y="470"/>
                  </a:cubicBezTo>
                  <a:cubicBezTo>
                    <a:pt x="580" y="447"/>
                    <a:pt x="560" y="415"/>
                    <a:pt x="567" y="391"/>
                  </a:cubicBezTo>
                  <a:cubicBezTo>
                    <a:pt x="570" y="379"/>
                    <a:pt x="579" y="377"/>
                    <a:pt x="581" y="361"/>
                  </a:cubicBezTo>
                  <a:cubicBezTo>
                    <a:pt x="578" y="357"/>
                    <a:pt x="577" y="356"/>
                    <a:pt x="576" y="351"/>
                  </a:cubicBezTo>
                  <a:cubicBezTo>
                    <a:pt x="574" y="351"/>
                    <a:pt x="574" y="351"/>
                    <a:pt x="574" y="351"/>
                  </a:cubicBezTo>
                  <a:cubicBezTo>
                    <a:pt x="573" y="356"/>
                    <a:pt x="573" y="356"/>
                    <a:pt x="571" y="358"/>
                  </a:cubicBezTo>
                  <a:cubicBezTo>
                    <a:pt x="571" y="342"/>
                    <a:pt x="571" y="342"/>
                    <a:pt x="571" y="342"/>
                  </a:cubicBezTo>
                  <a:cubicBezTo>
                    <a:pt x="577" y="335"/>
                    <a:pt x="588" y="304"/>
                    <a:pt x="590" y="295"/>
                  </a:cubicBezTo>
                  <a:cubicBezTo>
                    <a:pt x="596" y="295"/>
                    <a:pt x="601" y="295"/>
                    <a:pt x="604" y="293"/>
                  </a:cubicBezTo>
                  <a:cubicBezTo>
                    <a:pt x="592" y="289"/>
                    <a:pt x="595" y="277"/>
                    <a:pt x="595" y="267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604" y="277"/>
                    <a:pt x="604" y="277"/>
                    <a:pt x="604" y="277"/>
                  </a:cubicBezTo>
                  <a:cubicBezTo>
                    <a:pt x="612" y="275"/>
                    <a:pt x="608" y="278"/>
                    <a:pt x="611" y="272"/>
                  </a:cubicBezTo>
                  <a:cubicBezTo>
                    <a:pt x="608" y="268"/>
                    <a:pt x="606" y="263"/>
                    <a:pt x="604" y="258"/>
                  </a:cubicBezTo>
                  <a:cubicBezTo>
                    <a:pt x="610" y="257"/>
                    <a:pt x="616" y="256"/>
                    <a:pt x="623" y="256"/>
                  </a:cubicBezTo>
                  <a:cubicBezTo>
                    <a:pt x="627" y="276"/>
                    <a:pt x="641" y="297"/>
                    <a:pt x="651" y="314"/>
                  </a:cubicBezTo>
                  <a:cubicBezTo>
                    <a:pt x="659" y="312"/>
                    <a:pt x="665" y="312"/>
                    <a:pt x="674" y="314"/>
                  </a:cubicBezTo>
                  <a:cubicBezTo>
                    <a:pt x="675" y="320"/>
                    <a:pt x="676" y="326"/>
                    <a:pt x="676" y="333"/>
                  </a:cubicBezTo>
                  <a:cubicBezTo>
                    <a:pt x="671" y="332"/>
                    <a:pt x="665" y="331"/>
                    <a:pt x="660" y="330"/>
                  </a:cubicBezTo>
                  <a:cubicBezTo>
                    <a:pt x="655" y="322"/>
                    <a:pt x="619" y="282"/>
                    <a:pt x="611" y="277"/>
                  </a:cubicBezTo>
                  <a:cubicBezTo>
                    <a:pt x="611" y="284"/>
                    <a:pt x="611" y="284"/>
                    <a:pt x="611" y="284"/>
                  </a:cubicBezTo>
                  <a:cubicBezTo>
                    <a:pt x="620" y="290"/>
                    <a:pt x="621" y="303"/>
                    <a:pt x="627" y="312"/>
                  </a:cubicBezTo>
                  <a:cubicBezTo>
                    <a:pt x="637" y="324"/>
                    <a:pt x="657" y="330"/>
                    <a:pt x="667" y="342"/>
                  </a:cubicBezTo>
                  <a:cubicBezTo>
                    <a:pt x="671" y="339"/>
                    <a:pt x="669" y="339"/>
                    <a:pt x="676" y="337"/>
                  </a:cubicBezTo>
                  <a:cubicBezTo>
                    <a:pt x="680" y="346"/>
                    <a:pt x="690" y="358"/>
                    <a:pt x="693" y="365"/>
                  </a:cubicBezTo>
                  <a:cubicBezTo>
                    <a:pt x="696" y="376"/>
                    <a:pt x="689" y="381"/>
                    <a:pt x="688" y="391"/>
                  </a:cubicBezTo>
                  <a:cubicBezTo>
                    <a:pt x="692" y="394"/>
                    <a:pt x="693" y="396"/>
                    <a:pt x="695" y="400"/>
                  </a:cubicBezTo>
                  <a:cubicBezTo>
                    <a:pt x="722" y="403"/>
                    <a:pt x="728" y="405"/>
                    <a:pt x="751" y="405"/>
                  </a:cubicBezTo>
                  <a:cubicBezTo>
                    <a:pt x="753" y="414"/>
                    <a:pt x="767" y="419"/>
                    <a:pt x="772" y="417"/>
                  </a:cubicBezTo>
                  <a:cubicBezTo>
                    <a:pt x="779" y="414"/>
                    <a:pt x="779" y="414"/>
                    <a:pt x="781" y="407"/>
                  </a:cubicBezTo>
                  <a:cubicBezTo>
                    <a:pt x="773" y="409"/>
                    <a:pt x="771" y="409"/>
                    <a:pt x="763" y="407"/>
                  </a:cubicBezTo>
                  <a:cubicBezTo>
                    <a:pt x="760" y="402"/>
                    <a:pt x="759" y="403"/>
                    <a:pt x="758" y="396"/>
                  </a:cubicBezTo>
                  <a:cubicBezTo>
                    <a:pt x="764" y="395"/>
                    <a:pt x="761" y="397"/>
                    <a:pt x="763" y="391"/>
                  </a:cubicBezTo>
                  <a:cubicBezTo>
                    <a:pt x="758" y="388"/>
                    <a:pt x="759" y="386"/>
                    <a:pt x="753" y="384"/>
                  </a:cubicBezTo>
                  <a:cubicBezTo>
                    <a:pt x="748" y="388"/>
                    <a:pt x="742" y="390"/>
                    <a:pt x="732" y="391"/>
                  </a:cubicBezTo>
                  <a:cubicBezTo>
                    <a:pt x="721" y="376"/>
                    <a:pt x="706" y="380"/>
                    <a:pt x="702" y="354"/>
                  </a:cubicBezTo>
                  <a:cubicBezTo>
                    <a:pt x="720" y="353"/>
                    <a:pt x="725" y="354"/>
                    <a:pt x="739" y="356"/>
                  </a:cubicBezTo>
                  <a:cubicBezTo>
                    <a:pt x="739" y="351"/>
                    <a:pt x="739" y="351"/>
                    <a:pt x="739" y="351"/>
                  </a:cubicBezTo>
                  <a:cubicBezTo>
                    <a:pt x="725" y="348"/>
                    <a:pt x="707" y="343"/>
                    <a:pt x="695" y="351"/>
                  </a:cubicBezTo>
                  <a:cubicBezTo>
                    <a:pt x="694" y="335"/>
                    <a:pt x="699" y="328"/>
                    <a:pt x="697" y="309"/>
                  </a:cubicBezTo>
                  <a:cubicBezTo>
                    <a:pt x="669" y="301"/>
                    <a:pt x="691" y="291"/>
                    <a:pt x="679" y="274"/>
                  </a:cubicBezTo>
                  <a:cubicBezTo>
                    <a:pt x="673" y="266"/>
                    <a:pt x="661" y="252"/>
                    <a:pt x="653" y="246"/>
                  </a:cubicBezTo>
                  <a:cubicBezTo>
                    <a:pt x="649" y="243"/>
                    <a:pt x="642" y="243"/>
                    <a:pt x="639" y="239"/>
                  </a:cubicBezTo>
                  <a:cubicBezTo>
                    <a:pt x="636" y="235"/>
                    <a:pt x="629" y="227"/>
                    <a:pt x="627" y="223"/>
                  </a:cubicBezTo>
                  <a:cubicBezTo>
                    <a:pt x="627" y="218"/>
                    <a:pt x="626" y="214"/>
                    <a:pt x="625" y="209"/>
                  </a:cubicBezTo>
                  <a:cubicBezTo>
                    <a:pt x="619" y="202"/>
                    <a:pt x="606" y="201"/>
                    <a:pt x="599" y="195"/>
                  </a:cubicBezTo>
                  <a:cubicBezTo>
                    <a:pt x="595" y="190"/>
                    <a:pt x="587" y="168"/>
                    <a:pt x="585" y="160"/>
                  </a:cubicBezTo>
                  <a:cubicBezTo>
                    <a:pt x="576" y="160"/>
                    <a:pt x="575" y="161"/>
                    <a:pt x="571" y="155"/>
                  </a:cubicBezTo>
                  <a:cubicBezTo>
                    <a:pt x="555" y="138"/>
                    <a:pt x="563" y="121"/>
                    <a:pt x="564" y="99"/>
                  </a:cubicBezTo>
                  <a:cubicBezTo>
                    <a:pt x="551" y="92"/>
                    <a:pt x="539" y="85"/>
                    <a:pt x="539" y="64"/>
                  </a:cubicBezTo>
                  <a:cubicBezTo>
                    <a:pt x="547" y="59"/>
                    <a:pt x="554" y="47"/>
                    <a:pt x="557" y="36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61" y="12"/>
                    <a:pt x="572" y="6"/>
                    <a:pt x="577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63" y="6"/>
                    <a:pt x="553" y="12"/>
                    <a:pt x="550" y="18"/>
                  </a:cubicBezTo>
                  <a:cubicBezTo>
                    <a:pt x="542" y="35"/>
                    <a:pt x="555" y="52"/>
                    <a:pt x="529" y="57"/>
                  </a:cubicBezTo>
                  <a:cubicBezTo>
                    <a:pt x="523" y="48"/>
                    <a:pt x="511" y="46"/>
                    <a:pt x="506" y="36"/>
                  </a:cubicBezTo>
                  <a:cubicBezTo>
                    <a:pt x="502" y="31"/>
                    <a:pt x="499" y="8"/>
                    <a:pt x="497" y="0"/>
                  </a:cubicBezTo>
                  <a:cubicBezTo>
                    <a:pt x="485" y="0"/>
                    <a:pt x="470" y="0"/>
                    <a:pt x="470" y="0"/>
                  </a:cubicBezTo>
                  <a:cubicBezTo>
                    <a:pt x="495" y="11"/>
                    <a:pt x="485" y="29"/>
                    <a:pt x="497" y="46"/>
                  </a:cubicBezTo>
                  <a:cubicBezTo>
                    <a:pt x="503" y="49"/>
                    <a:pt x="509" y="53"/>
                    <a:pt x="515" y="57"/>
                  </a:cubicBezTo>
                  <a:cubicBezTo>
                    <a:pt x="527" y="74"/>
                    <a:pt x="533" y="104"/>
                    <a:pt x="534" y="130"/>
                  </a:cubicBezTo>
                  <a:cubicBezTo>
                    <a:pt x="528" y="133"/>
                    <a:pt x="526" y="134"/>
                    <a:pt x="515" y="134"/>
                  </a:cubicBezTo>
                  <a:cubicBezTo>
                    <a:pt x="509" y="128"/>
                    <a:pt x="496" y="121"/>
                    <a:pt x="487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48" y="108"/>
                    <a:pt x="419" y="79"/>
                    <a:pt x="401" y="62"/>
                  </a:cubicBezTo>
                  <a:cubicBezTo>
                    <a:pt x="400" y="39"/>
                    <a:pt x="398" y="23"/>
                    <a:pt x="400" y="0"/>
                  </a:cubicBezTo>
                  <a:cubicBezTo>
                    <a:pt x="400" y="0"/>
                    <a:pt x="379" y="0"/>
                    <a:pt x="371" y="0"/>
                  </a:cubicBezTo>
                  <a:cubicBezTo>
                    <a:pt x="368" y="9"/>
                    <a:pt x="363" y="17"/>
                    <a:pt x="359" y="25"/>
                  </a:cubicBezTo>
                  <a:cubicBezTo>
                    <a:pt x="369" y="36"/>
                    <a:pt x="360" y="44"/>
                    <a:pt x="366" y="64"/>
                  </a:cubicBezTo>
                  <a:cubicBezTo>
                    <a:pt x="370" y="76"/>
                    <a:pt x="382" y="85"/>
                    <a:pt x="387" y="95"/>
                  </a:cubicBezTo>
                  <a:cubicBezTo>
                    <a:pt x="391" y="104"/>
                    <a:pt x="387" y="128"/>
                    <a:pt x="385" y="141"/>
                  </a:cubicBezTo>
                  <a:cubicBezTo>
                    <a:pt x="382" y="142"/>
                    <a:pt x="380" y="143"/>
                    <a:pt x="378" y="144"/>
                  </a:cubicBezTo>
                  <a:cubicBezTo>
                    <a:pt x="368" y="149"/>
                    <a:pt x="351" y="140"/>
                    <a:pt x="338" y="141"/>
                  </a:cubicBezTo>
                  <a:cubicBezTo>
                    <a:pt x="338" y="133"/>
                    <a:pt x="339" y="121"/>
                    <a:pt x="336" y="116"/>
                  </a:cubicBezTo>
                  <a:cubicBezTo>
                    <a:pt x="334" y="138"/>
                    <a:pt x="333" y="161"/>
                    <a:pt x="331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4" y="191"/>
                    <a:pt x="311" y="192"/>
                    <a:pt x="310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6" y="197"/>
                    <a:pt x="315" y="197"/>
                    <a:pt x="322" y="195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18" y="207"/>
                    <a:pt x="319" y="221"/>
                    <a:pt x="319" y="230"/>
                  </a:cubicBezTo>
                  <a:cubicBezTo>
                    <a:pt x="310" y="235"/>
                    <a:pt x="300" y="244"/>
                    <a:pt x="298" y="258"/>
                  </a:cubicBezTo>
                  <a:cubicBezTo>
                    <a:pt x="288" y="259"/>
                    <a:pt x="278" y="259"/>
                    <a:pt x="268" y="260"/>
                  </a:cubicBezTo>
                  <a:cubicBezTo>
                    <a:pt x="261" y="272"/>
                    <a:pt x="251" y="278"/>
                    <a:pt x="235" y="281"/>
                  </a:cubicBezTo>
                  <a:cubicBezTo>
                    <a:pt x="237" y="284"/>
                    <a:pt x="235" y="281"/>
                    <a:pt x="238" y="284"/>
                  </a:cubicBezTo>
                  <a:cubicBezTo>
                    <a:pt x="241" y="286"/>
                    <a:pt x="245" y="286"/>
                    <a:pt x="252" y="286"/>
                  </a:cubicBezTo>
                  <a:cubicBezTo>
                    <a:pt x="263" y="268"/>
                    <a:pt x="275" y="267"/>
                    <a:pt x="301" y="270"/>
                  </a:cubicBezTo>
                  <a:cubicBezTo>
                    <a:pt x="303" y="265"/>
                    <a:pt x="307" y="257"/>
                    <a:pt x="310" y="253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13" y="262"/>
                    <a:pt x="313" y="269"/>
                    <a:pt x="312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0"/>
                    <a:pt x="319" y="258"/>
                    <a:pt x="322" y="253"/>
                  </a:cubicBezTo>
                  <a:cubicBezTo>
                    <a:pt x="324" y="250"/>
                    <a:pt x="328" y="248"/>
                    <a:pt x="331" y="246"/>
                  </a:cubicBezTo>
                  <a:cubicBezTo>
                    <a:pt x="331" y="251"/>
                    <a:pt x="331" y="251"/>
                    <a:pt x="331" y="251"/>
                  </a:cubicBezTo>
                  <a:cubicBezTo>
                    <a:pt x="312" y="276"/>
                    <a:pt x="327" y="352"/>
                    <a:pt x="333" y="368"/>
                  </a:cubicBezTo>
                  <a:cubicBezTo>
                    <a:pt x="341" y="385"/>
                    <a:pt x="329" y="395"/>
                    <a:pt x="347" y="405"/>
                  </a:cubicBezTo>
                  <a:cubicBezTo>
                    <a:pt x="347" y="407"/>
                    <a:pt x="347" y="407"/>
                    <a:pt x="347" y="407"/>
                  </a:cubicBezTo>
                  <a:cubicBezTo>
                    <a:pt x="339" y="408"/>
                    <a:pt x="341" y="406"/>
                    <a:pt x="338" y="412"/>
                  </a:cubicBezTo>
                  <a:cubicBezTo>
                    <a:pt x="345" y="419"/>
                    <a:pt x="340" y="418"/>
                    <a:pt x="336" y="426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8" y="442"/>
                    <a:pt x="338" y="442"/>
                    <a:pt x="338" y="442"/>
                  </a:cubicBezTo>
                  <a:cubicBezTo>
                    <a:pt x="336" y="440"/>
                    <a:pt x="335" y="437"/>
                    <a:pt x="333" y="435"/>
                  </a:cubicBezTo>
                  <a:cubicBezTo>
                    <a:pt x="333" y="443"/>
                    <a:pt x="332" y="446"/>
                    <a:pt x="331" y="452"/>
                  </a:cubicBezTo>
                  <a:cubicBezTo>
                    <a:pt x="321" y="452"/>
                    <a:pt x="320" y="451"/>
                    <a:pt x="317" y="459"/>
                  </a:cubicBezTo>
                  <a:cubicBezTo>
                    <a:pt x="309" y="473"/>
                    <a:pt x="330" y="477"/>
                    <a:pt x="324" y="496"/>
                  </a:cubicBezTo>
                  <a:cubicBezTo>
                    <a:pt x="322" y="497"/>
                    <a:pt x="321" y="497"/>
                    <a:pt x="319" y="498"/>
                  </a:cubicBezTo>
                  <a:cubicBezTo>
                    <a:pt x="320" y="505"/>
                    <a:pt x="321" y="512"/>
                    <a:pt x="322" y="519"/>
                  </a:cubicBezTo>
                  <a:cubicBezTo>
                    <a:pt x="319" y="526"/>
                    <a:pt x="309" y="528"/>
                    <a:pt x="305" y="533"/>
                  </a:cubicBezTo>
                  <a:cubicBezTo>
                    <a:pt x="303" y="537"/>
                    <a:pt x="304" y="547"/>
                    <a:pt x="303" y="550"/>
                  </a:cubicBezTo>
                  <a:cubicBezTo>
                    <a:pt x="282" y="549"/>
                    <a:pt x="276" y="575"/>
                    <a:pt x="252" y="580"/>
                  </a:cubicBezTo>
                  <a:cubicBezTo>
                    <a:pt x="247" y="575"/>
                    <a:pt x="243" y="572"/>
                    <a:pt x="233" y="571"/>
                  </a:cubicBezTo>
                  <a:cubicBezTo>
                    <a:pt x="230" y="575"/>
                    <a:pt x="230" y="575"/>
                    <a:pt x="228" y="582"/>
                  </a:cubicBezTo>
                  <a:cubicBezTo>
                    <a:pt x="233" y="590"/>
                    <a:pt x="229" y="630"/>
                    <a:pt x="228" y="648"/>
                  </a:cubicBezTo>
                  <a:cubicBezTo>
                    <a:pt x="226" y="650"/>
                    <a:pt x="228" y="647"/>
                    <a:pt x="226" y="650"/>
                  </a:cubicBezTo>
                  <a:cubicBezTo>
                    <a:pt x="200" y="650"/>
                    <a:pt x="192" y="684"/>
                    <a:pt x="170" y="694"/>
                  </a:cubicBezTo>
                  <a:cubicBezTo>
                    <a:pt x="163" y="698"/>
                    <a:pt x="134" y="710"/>
                    <a:pt x="130" y="711"/>
                  </a:cubicBezTo>
                  <a:cubicBezTo>
                    <a:pt x="123" y="712"/>
                    <a:pt x="126" y="707"/>
                    <a:pt x="123" y="706"/>
                  </a:cubicBezTo>
                  <a:cubicBezTo>
                    <a:pt x="116" y="703"/>
                    <a:pt x="113" y="710"/>
                    <a:pt x="109" y="711"/>
                  </a:cubicBezTo>
                  <a:cubicBezTo>
                    <a:pt x="95" y="715"/>
                    <a:pt x="84" y="705"/>
                    <a:pt x="74" y="711"/>
                  </a:cubicBezTo>
                  <a:cubicBezTo>
                    <a:pt x="74" y="713"/>
                    <a:pt x="73" y="715"/>
                    <a:pt x="72" y="718"/>
                  </a:cubicBezTo>
                  <a:cubicBezTo>
                    <a:pt x="69" y="718"/>
                    <a:pt x="66" y="719"/>
                    <a:pt x="63" y="720"/>
                  </a:cubicBezTo>
                  <a:cubicBezTo>
                    <a:pt x="56" y="726"/>
                    <a:pt x="51" y="738"/>
                    <a:pt x="44" y="743"/>
                  </a:cubicBezTo>
                  <a:cubicBezTo>
                    <a:pt x="36" y="749"/>
                    <a:pt x="12" y="750"/>
                    <a:pt x="0" y="755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7" y="760"/>
                    <a:pt x="7" y="760"/>
                    <a:pt x="7" y="760"/>
                  </a:cubicBezTo>
                  <a:cubicBezTo>
                    <a:pt x="21" y="751"/>
                    <a:pt x="42" y="754"/>
                    <a:pt x="53" y="743"/>
                  </a:cubicBezTo>
                  <a:cubicBezTo>
                    <a:pt x="62" y="734"/>
                    <a:pt x="70" y="719"/>
                    <a:pt x="84" y="715"/>
                  </a:cubicBezTo>
                  <a:cubicBezTo>
                    <a:pt x="87" y="714"/>
                    <a:pt x="100" y="719"/>
                    <a:pt x="107" y="718"/>
                  </a:cubicBezTo>
                  <a:cubicBezTo>
                    <a:pt x="114" y="713"/>
                    <a:pt x="114" y="713"/>
                    <a:pt x="114" y="713"/>
                  </a:cubicBezTo>
                  <a:cubicBezTo>
                    <a:pt x="119" y="712"/>
                    <a:pt x="133" y="718"/>
                    <a:pt x="142" y="715"/>
                  </a:cubicBezTo>
                  <a:cubicBezTo>
                    <a:pt x="149" y="713"/>
                    <a:pt x="158" y="704"/>
                    <a:pt x="165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96" y="691"/>
                    <a:pt x="201" y="662"/>
                    <a:pt x="228" y="657"/>
                  </a:cubicBezTo>
                  <a:cubicBezTo>
                    <a:pt x="235" y="671"/>
                    <a:pt x="244" y="672"/>
                    <a:pt x="245" y="692"/>
                  </a:cubicBezTo>
                  <a:cubicBezTo>
                    <a:pt x="231" y="709"/>
                    <a:pt x="254" y="748"/>
                    <a:pt x="259" y="767"/>
                  </a:cubicBezTo>
                  <a:cubicBezTo>
                    <a:pt x="251" y="772"/>
                    <a:pt x="236" y="785"/>
                    <a:pt x="233" y="795"/>
                  </a:cubicBezTo>
                  <a:cubicBezTo>
                    <a:pt x="233" y="825"/>
                    <a:pt x="233" y="825"/>
                    <a:pt x="233" y="825"/>
                  </a:cubicBezTo>
                  <a:cubicBezTo>
                    <a:pt x="231" y="831"/>
                    <a:pt x="226" y="831"/>
                    <a:pt x="228" y="839"/>
                  </a:cubicBezTo>
                  <a:cubicBezTo>
                    <a:pt x="223" y="849"/>
                    <a:pt x="208" y="856"/>
                    <a:pt x="203" y="867"/>
                  </a:cubicBezTo>
                  <a:cubicBezTo>
                    <a:pt x="195" y="883"/>
                    <a:pt x="207" y="897"/>
                    <a:pt x="198" y="909"/>
                  </a:cubicBezTo>
                  <a:cubicBezTo>
                    <a:pt x="197" y="906"/>
                    <a:pt x="198" y="907"/>
                    <a:pt x="196" y="907"/>
                  </a:cubicBezTo>
                  <a:cubicBezTo>
                    <a:pt x="194" y="909"/>
                    <a:pt x="195" y="907"/>
                    <a:pt x="193" y="911"/>
                  </a:cubicBezTo>
                  <a:cubicBezTo>
                    <a:pt x="203" y="911"/>
                    <a:pt x="203" y="911"/>
                    <a:pt x="203" y="911"/>
                  </a:cubicBezTo>
                  <a:cubicBezTo>
                    <a:pt x="203" y="909"/>
                    <a:pt x="204" y="907"/>
                    <a:pt x="205" y="904"/>
                  </a:cubicBezTo>
                  <a:cubicBezTo>
                    <a:pt x="209" y="898"/>
                    <a:pt x="208" y="880"/>
                    <a:pt x="207" y="869"/>
                  </a:cubicBezTo>
                  <a:cubicBezTo>
                    <a:pt x="217" y="863"/>
                    <a:pt x="240" y="854"/>
                    <a:pt x="242" y="841"/>
                  </a:cubicBezTo>
                  <a:cubicBezTo>
                    <a:pt x="237" y="833"/>
                    <a:pt x="243" y="826"/>
                    <a:pt x="245" y="820"/>
                  </a:cubicBezTo>
                  <a:cubicBezTo>
                    <a:pt x="244" y="813"/>
                    <a:pt x="243" y="806"/>
                    <a:pt x="242" y="799"/>
                  </a:cubicBezTo>
                  <a:cubicBezTo>
                    <a:pt x="244" y="796"/>
                    <a:pt x="252" y="791"/>
                    <a:pt x="254" y="788"/>
                  </a:cubicBezTo>
                  <a:cubicBezTo>
                    <a:pt x="254" y="778"/>
                    <a:pt x="254" y="778"/>
                    <a:pt x="254" y="778"/>
                  </a:cubicBezTo>
                  <a:cubicBezTo>
                    <a:pt x="254" y="778"/>
                    <a:pt x="263" y="779"/>
                    <a:pt x="266" y="776"/>
                  </a:cubicBezTo>
                  <a:cubicBezTo>
                    <a:pt x="268" y="773"/>
                    <a:pt x="266" y="769"/>
                    <a:pt x="268" y="767"/>
                  </a:cubicBezTo>
                  <a:cubicBezTo>
                    <a:pt x="268" y="771"/>
                    <a:pt x="268" y="771"/>
                    <a:pt x="268" y="771"/>
                  </a:cubicBezTo>
                  <a:cubicBezTo>
                    <a:pt x="275" y="786"/>
                    <a:pt x="260" y="847"/>
                    <a:pt x="268" y="874"/>
                  </a:cubicBezTo>
                  <a:cubicBezTo>
                    <a:pt x="272" y="887"/>
                    <a:pt x="281" y="904"/>
                    <a:pt x="277" y="916"/>
                  </a:cubicBezTo>
                  <a:cubicBezTo>
                    <a:pt x="276" y="921"/>
                    <a:pt x="267" y="924"/>
                    <a:pt x="268" y="932"/>
                  </a:cubicBezTo>
                  <a:cubicBezTo>
                    <a:pt x="275" y="970"/>
                    <a:pt x="275" y="1001"/>
                    <a:pt x="275" y="1042"/>
                  </a:cubicBezTo>
                  <a:cubicBezTo>
                    <a:pt x="270" y="1043"/>
                    <a:pt x="271" y="1042"/>
                    <a:pt x="268" y="1044"/>
                  </a:cubicBezTo>
                  <a:cubicBezTo>
                    <a:pt x="277" y="1051"/>
                    <a:pt x="280" y="1069"/>
                    <a:pt x="273" y="1079"/>
                  </a:cubicBezTo>
                  <a:cubicBezTo>
                    <a:pt x="272" y="1074"/>
                    <a:pt x="272" y="1075"/>
                    <a:pt x="270" y="1072"/>
                  </a:cubicBezTo>
                  <a:cubicBezTo>
                    <a:pt x="270" y="1077"/>
                    <a:pt x="270" y="1077"/>
                    <a:pt x="270" y="1077"/>
                  </a:cubicBezTo>
                  <a:cubicBezTo>
                    <a:pt x="260" y="1087"/>
                    <a:pt x="272" y="1095"/>
                    <a:pt x="263" y="1109"/>
                  </a:cubicBezTo>
                  <a:cubicBezTo>
                    <a:pt x="261" y="1113"/>
                    <a:pt x="247" y="1124"/>
                    <a:pt x="245" y="1133"/>
                  </a:cubicBezTo>
                  <a:cubicBezTo>
                    <a:pt x="243" y="1139"/>
                    <a:pt x="249" y="1143"/>
                    <a:pt x="242" y="1149"/>
                  </a:cubicBezTo>
                  <a:cubicBezTo>
                    <a:pt x="240" y="1151"/>
                    <a:pt x="235" y="1149"/>
                    <a:pt x="231" y="1154"/>
                  </a:cubicBezTo>
                  <a:cubicBezTo>
                    <a:pt x="224" y="1161"/>
                    <a:pt x="223" y="1177"/>
                    <a:pt x="214" y="1182"/>
                  </a:cubicBezTo>
                  <a:cubicBezTo>
                    <a:pt x="201" y="1190"/>
                    <a:pt x="183" y="1198"/>
                    <a:pt x="179" y="1207"/>
                  </a:cubicBezTo>
                  <a:cubicBezTo>
                    <a:pt x="184" y="1207"/>
                    <a:pt x="184" y="1207"/>
                    <a:pt x="184" y="1207"/>
                  </a:cubicBezTo>
                  <a:cubicBezTo>
                    <a:pt x="187" y="1209"/>
                    <a:pt x="186" y="1209"/>
                    <a:pt x="191" y="1210"/>
                  </a:cubicBezTo>
                  <a:cubicBezTo>
                    <a:pt x="197" y="1202"/>
                    <a:pt x="205" y="1191"/>
                    <a:pt x="217" y="1189"/>
                  </a:cubicBezTo>
                  <a:cubicBezTo>
                    <a:pt x="220" y="1198"/>
                    <a:pt x="219" y="1215"/>
                    <a:pt x="219" y="1228"/>
                  </a:cubicBezTo>
                  <a:cubicBezTo>
                    <a:pt x="205" y="1234"/>
                    <a:pt x="197" y="1249"/>
                    <a:pt x="191" y="1261"/>
                  </a:cubicBezTo>
                  <a:cubicBezTo>
                    <a:pt x="190" y="1266"/>
                    <a:pt x="189" y="1270"/>
                    <a:pt x="189" y="1275"/>
                  </a:cubicBezTo>
                  <a:cubicBezTo>
                    <a:pt x="178" y="1289"/>
                    <a:pt x="152" y="1291"/>
                    <a:pt x="144" y="1308"/>
                  </a:cubicBezTo>
                  <a:cubicBezTo>
                    <a:pt x="152" y="1316"/>
                    <a:pt x="148" y="1331"/>
                    <a:pt x="147" y="1343"/>
                  </a:cubicBezTo>
                  <a:cubicBezTo>
                    <a:pt x="116" y="1365"/>
                    <a:pt x="119" y="1394"/>
                    <a:pt x="100" y="1427"/>
                  </a:cubicBezTo>
                  <a:cubicBezTo>
                    <a:pt x="98" y="1430"/>
                    <a:pt x="87" y="1439"/>
                    <a:pt x="86" y="1441"/>
                  </a:cubicBezTo>
                  <a:cubicBezTo>
                    <a:pt x="84" y="1445"/>
                    <a:pt x="82" y="1470"/>
                    <a:pt x="81" y="1476"/>
                  </a:cubicBezTo>
                  <a:cubicBezTo>
                    <a:pt x="76" y="1479"/>
                    <a:pt x="70" y="1487"/>
                    <a:pt x="65" y="1490"/>
                  </a:cubicBezTo>
                  <a:cubicBezTo>
                    <a:pt x="53" y="1496"/>
                    <a:pt x="39" y="1495"/>
                    <a:pt x="30" y="1504"/>
                  </a:cubicBezTo>
                  <a:cubicBezTo>
                    <a:pt x="14" y="1519"/>
                    <a:pt x="25" y="1534"/>
                    <a:pt x="0" y="1546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9" y="1548"/>
                    <a:pt x="9" y="1548"/>
                    <a:pt x="9" y="1548"/>
                  </a:cubicBezTo>
                  <a:cubicBezTo>
                    <a:pt x="11" y="1546"/>
                    <a:pt x="15" y="1545"/>
                    <a:pt x="18" y="1543"/>
                  </a:cubicBezTo>
                  <a:cubicBezTo>
                    <a:pt x="18" y="1550"/>
                    <a:pt x="18" y="1550"/>
                    <a:pt x="18" y="1550"/>
                  </a:cubicBezTo>
                  <a:cubicBezTo>
                    <a:pt x="14" y="1555"/>
                    <a:pt x="13" y="1557"/>
                    <a:pt x="11" y="1564"/>
                  </a:cubicBezTo>
                  <a:cubicBezTo>
                    <a:pt x="16" y="1564"/>
                    <a:pt x="16" y="1564"/>
                    <a:pt x="16" y="1564"/>
                  </a:cubicBezTo>
                  <a:cubicBezTo>
                    <a:pt x="20" y="1561"/>
                    <a:pt x="18" y="1562"/>
                    <a:pt x="21" y="1562"/>
                  </a:cubicBezTo>
                  <a:cubicBezTo>
                    <a:pt x="32" y="1576"/>
                    <a:pt x="33" y="1606"/>
                    <a:pt x="23" y="1620"/>
                  </a:cubicBezTo>
                  <a:cubicBezTo>
                    <a:pt x="25" y="1627"/>
                    <a:pt x="29" y="1630"/>
                    <a:pt x="30" y="1639"/>
                  </a:cubicBezTo>
                  <a:cubicBezTo>
                    <a:pt x="37" y="1639"/>
                    <a:pt x="37" y="1639"/>
                    <a:pt x="37" y="1639"/>
                  </a:cubicBezTo>
                  <a:cubicBezTo>
                    <a:pt x="38" y="1651"/>
                    <a:pt x="47" y="1658"/>
                    <a:pt x="46" y="1669"/>
                  </a:cubicBezTo>
                  <a:cubicBezTo>
                    <a:pt x="45" y="1683"/>
                    <a:pt x="32" y="1688"/>
                    <a:pt x="28" y="1697"/>
                  </a:cubicBezTo>
                  <a:cubicBezTo>
                    <a:pt x="25" y="1703"/>
                    <a:pt x="29" y="1722"/>
                    <a:pt x="25" y="1732"/>
                  </a:cubicBezTo>
                  <a:cubicBezTo>
                    <a:pt x="20" y="1749"/>
                    <a:pt x="12" y="1748"/>
                    <a:pt x="11" y="1770"/>
                  </a:cubicBezTo>
                  <a:cubicBezTo>
                    <a:pt x="19" y="1772"/>
                    <a:pt x="15" y="1769"/>
                    <a:pt x="18" y="1774"/>
                  </a:cubicBezTo>
                  <a:cubicBezTo>
                    <a:pt x="16" y="1772"/>
                    <a:pt x="18" y="1775"/>
                    <a:pt x="16" y="1772"/>
                  </a:cubicBezTo>
                  <a:cubicBezTo>
                    <a:pt x="9" y="1772"/>
                    <a:pt x="15" y="1774"/>
                    <a:pt x="9" y="1770"/>
                  </a:cubicBezTo>
                  <a:cubicBezTo>
                    <a:pt x="11" y="1784"/>
                    <a:pt x="18" y="1788"/>
                    <a:pt x="21" y="1800"/>
                  </a:cubicBezTo>
                  <a:cubicBezTo>
                    <a:pt x="23" y="1809"/>
                    <a:pt x="17" y="1819"/>
                    <a:pt x="16" y="1826"/>
                  </a:cubicBezTo>
                  <a:cubicBezTo>
                    <a:pt x="12" y="1845"/>
                    <a:pt x="19" y="1871"/>
                    <a:pt x="16" y="1882"/>
                  </a:cubicBezTo>
                  <a:cubicBezTo>
                    <a:pt x="14" y="1890"/>
                    <a:pt x="8" y="1892"/>
                    <a:pt x="7" y="1910"/>
                  </a:cubicBezTo>
                  <a:cubicBezTo>
                    <a:pt x="11" y="1910"/>
                    <a:pt x="11" y="1910"/>
                    <a:pt x="11" y="1910"/>
                  </a:cubicBezTo>
                  <a:cubicBezTo>
                    <a:pt x="12" y="1895"/>
                    <a:pt x="17" y="1896"/>
                    <a:pt x="21" y="1889"/>
                  </a:cubicBezTo>
                  <a:cubicBezTo>
                    <a:pt x="21" y="1854"/>
                    <a:pt x="21" y="1854"/>
                    <a:pt x="21" y="1854"/>
                  </a:cubicBezTo>
                  <a:cubicBezTo>
                    <a:pt x="22" y="1849"/>
                    <a:pt x="31" y="1845"/>
                    <a:pt x="32" y="1840"/>
                  </a:cubicBezTo>
                  <a:cubicBezTo>
                    <a:pt x="40" y="1817"/>
                    <a:pt x="28" y="1793"/>
                    <a:pt x="23" y="1779"/>
                  </a:cubicBezTo>
                  <a:cubicBezTo>
                    <a:pt x="19" y="1768"/>
                    <a:pt x="34" y="1714"/>
                    <a:pt x="37" y="1700"/>
                  </a:cubicBezTo>
                  <a:cubicBezTo>
                    <a:pt x="41" y="1698"/>
                    <a:pt x="44" y="1694"/>
                    <a:pt x="46" y="1693"/>
                  </a:cubicBezTo>
                  <a:cubicBezTo>
                    <a:pt x="52" y="1691"/>
                    <a:pt x="53" y="1702"/>
                    <a:pt x="60" y="1690"/>
                  </a:cubicBezTo>
                  <a:cubicBezTo>
                    <a:pt x="49" y="1690"/>
                    <a:pt x="49" y="1690"/>
                    <a:pt x="49" y="1690"/>
                  </a:cubicBezTo>
                  <a:cubicBezTo>
                    <a:pt x="50" y="1680"/>
                    <a:pt x="54" y="1652"/>
                    <a:pt x="49" y="1641"/>
                  </a:cubicBezTo>
                  <a:cubicBezTo>
                    <a:pt x="46" y="1637"/>
                    <a:pt x="36" y="1631"/>
                    <a:pt x="35" y="1625"/>
                  </a:cubicBezTo>
                  <a:cubicBezTo>
                    <a:pt x="36" y="1611"/>
                    <a:pt x="38" y="1597"/>
                    <a:pt x="39" y="1583"/>
                  </a:cubicBezTo>
                  <a:cubicBezTo>
                    <a:pt x="31" y="1551"/>
                    <a:pt x="27" y="1546"/>
                    <a:pt x="35" y="1513"/>
                  </a:cubicBezTo>
                  <a:cubicBezTo>
                    <a:pt x="48" y="1505"/>
                    <a:pt x="76" y="1495"/>
                    <a:pt x="86" y="1485"/>
                  </a:cubicBezTo>
                  <a:cubicBezTo>
                    <a:pt x="97" y="1475"/>
                    <a:pt x="90" y="1455"/>
                    <a:pt x="98" y="1441"/>
                  </a:cubicBezTo>
                  <a:cubicBezTo>
                    <a:pt x="100" y="1437"/>
                    <a:pt x="112" y="1427"/>
                    <a:pt x="114" y="1424"/>
                  </a:cubicBezTo>
                  <a:cubicBezTo>
                    <a:pt x="123" y="1412"/>
                    <a:pt x="124" y="1374"/>
                    <a:pt x="135" y="1361"/>
                  </a:cubicBezTo>
                  <a:cubicBezTo>
                    <a:pt x="138" y="1361"/>
                    <a:pt x="141" y="1360"/>
                    <a:pt x="144" y="1359"/>
                  </a:cubicBezTo>
                  <a:cubicBezTo>
                    <a:pt x="162" y="1344"/>
                    <a:pt x="159" y="1327"/>
                    <a:pt x="158" y="1303"/>
                  </a:cubicBezTo>
                  <a:cubicBezTo>
                    <a:pt x="168" y="1303"/>
                    <a:pt x="168" y="1303"/>
                    <a:pt x="168" y="1303"/>
                  </a:cubicBezTo>
                  <a:cubicBezTo>
                    <a:pt x="176" y="1293"/>
                    <a:pt x="193" y="1290"/>
                    <a:pt x="200" y="1280"/>
                  </a:cubicBezTo>
                  <a:cubicBezTo>
                    <a:pt x="213" y="1263"/>
                    <a:pt x="203" y="1250"/>
                    <a:pt x="228" y="1242"/>
                  </a:cubicBezTo>
                  <a:cubicBezTo>
                    <a:pt x="228" y="1245"/>
                    <a:pt x="228" y="1245"/>
                    <a:pt x="228" y="1245"/>
                  </a:cubicBezTo>
                  <a:cubicBezTo>
                    <a:pt x="231" y="1245"/>
                    <a:pt x="231" y="1245"/>
                    <a:pt x="231" y="1245"/>
                  </a:cubicBezTo>
                  <a:cubicBezTo>
                    <a:pt x="223" y="1266"/>
                    <a:pt x="231" y="1290"/>
                    <a:pt x="228" y="1308"/>
                  </a:cubicBezTo>
                  <a:cubicBezTo>
                    <a:pt x="241" y="1310"/>
                    <a:pt x="253" y="1334"/>
                    <a:pt x="254" y="1340"/>
                  </a:cubicBezTo>
                  <a:cubicBezTo>
                    <a:pt x="253" y="1342"/>
                    <a:pt x="254" y="1351"/>
                    <a:pt x="254" y="1359"/>
                  </a:cubicBezTo>
                  <a:cubicBezTo>
                    <a:pt x="261" y="1359"/>
                    <a:pt x="261" y="1359"/>
                    <a:pt x="261" y="1359"/>
                  </a:cubicBezTo>
                  <a:cubicBezTo>
                    <a:pt x="261" y="1364"/>
                    <a:pt x="261" y="1364"/>
                    <a:pt x="261" y="1364"/>
                  </a:cubicBezTo>
                  <a:cubicBezTo>
                    <a:pt x="267" y="1373"/>
                    <a:pt x="263" y="1384"/>
                    <a:pt x="256" y="1392"/>
                  </a:cubicBezTo>
                  <a:cubicBezTo>
                    <a:pt x="256" y="1389"/>
                    <a:pt x="256" y="1389"/>
                    <a:pt x="256" y="1389"/>
                  </a:cubicBezTo>
                  <a:cubicBezTo>
                    <a:pt x="255" y="1387"/>
                    <a:pt x="253" y="1380"/>
                    <a:pt x="252" y="1378"/>
                  </a:cubicBezTo>
                  <a:cubicBezTo>
                    <a:pt x="251" y="1390"/>
                    <a:pt x="250" y="1403"/>
                    <a:pt x="249" y="1415"/>
                  </a:cubicBezTo>
                  <a:cubicBezTo>
                    <a:pt x="246" y="1421"/>
                    <a:pt x="235" y="1425"/>
                    <a:pt x="233" y="1434"/>
                  </a:cubicBezTo>
                  <a:cubicBezTo>
                    <a:pt x="231" y="1445"/>
                    <a:pt x="240" y="1453"/>
                    <a:pt x="238" y="1464"/>
                  </a:cubicBezTo>
                  <a:cubicBezTo>
                    <a:pt x="237" y="1466"/>
                    <a:pt x="231" y="1471"/>
                    <a:pt x="231" y="1471"/>
                  </a:cubicBezTo>
                  <a:cubicBezTo>
                    <a:pt x="227" y="1481"/>
                    <a:pt x="238" y="1481"/>
                    <a:pt x="235" y="1490"/>
                  </a:cubicBezTo>
                  <a:cubicBezTo>
                    <a:pt x="229" y="1507"/>
                    <a:pt x="228" y="1524"/>
                    <a:pt x="226" y="1541"/>
                  </a:cubicBezTo>
                  <a:cubicBezTo>
                    <a:pt x="203" y="1550"/>
                    <a:pt x="206" y="1553"/>
                    <a:pt x="198" y="1569"/>
                  </a:cubicBezTo>
                  <a:cubicBezTo>
                    <a:pt x="197" y="1565"/>
                    <a:pt x="198" y="1567"/>
                    <a:pt x="196" y="1564"/>
                  </a:cubicBezTo>
                  <a:cubicBezTo>
                    <a:pt x="194" y="1589"/>
                    <a:pt x="178" y="1634"/>
                    <a:pt x="156" y="1639"/>
                  </a:cubicBezTo>
                  <a:cubicBezTo>
                    <a:pt x="156" y="1646"/>
                    <a:pt x="156" y="1646"/>
                    <a:pt x="156" y="1646"/>
                  </a:cubicBezTo>
                  <a:cubicBezTo>
                    <a:pt x="151" y="1650"/>
                    <a:pt x="148" y="1662"/>
                    <a:pt x="142" y="1665"/>
                  </a:cubicBezTo>
                  <a:cubicBezTo>
                    <a:pt x="135" y="1666"/>
                    <a:pt x="128" y="1666"/>
                    <a:pt x="121" y="1667"/>
                  </a:cubicBezTo>
                  <a:cubicBezTo>
                    <a:pt x="113" y="1671"/>
                    <a:pt x="115" y="1678"/>
                    <a:pt x="105" y="1681"/>
                  </a:cubicBezTo>
                  <a:cubicBezTo>
                    <a:pt x="104" y="1686"/>
                    <a:pt x="104" y="1686"/>
                    <a:pt x="102" y="1688"/>
                  </a:cubicBezTo>
                  <a:cubicBezTo>
                    <a:pt x="100" y="1690"/>
                    <a:pt x="96" y="1691"/>
                    <a:pt x="93" y="1693"/>
                  </a:cubicBezTo>
                  <a:cubicBezTo>
                    <a:pt x="93" y="1695"/>
                    <a:pt x="93" y="1695"/>
                    <a:pt x="93" y="1695"/>
                  </a:cubicBezTo>
                  <a:cubicBezTo>
                    <a:pt x="102" y="1695"/>
                    <a:pt x="102" y="1695"/>
                    <a:pt x="102" y="1695"/>
                  </a:cubicBezTo>
                  <a:cubicBezTo>
                    <a:pt x="119" y="1670"/>
                    <a:pt x="133" y="1681"/>
                    <a:pt x="151" y="1667"/>
                  </a:cubicBezTo>
                  <a:cubicBezTo>
                    <a:pt x="154" y="1660"/>
                    <a:pt x="158" y="1653"/>
                    <a:pt x="161" y="1646"/>
                  </a:cubicBezTo>
                  <a:cubicBezTo>
                    <a:pt x="170" y="1633"/>
                    <a:pt x="190" y="1623"/>
                    <a:pt x="198" y="1609"/>
                  </a:cubicBezTo>
                  <a:cubicBezTo>
                    <a:pt x="206" y="1596"/>
                    <a:pt x="199" y="1568"/>
                    <a:pt x="210" y="1562"/>
                  </a:cubicBezTo>
                  <a:cubicBezTo>
                    <a:pt x="212" y="1559"/>
                    <a:pt x="215" y="1554"/>
                    <a:pt x="217" y="1557"/>
                  </a:cubicBezTo>
                  <a:cubicBezTo>
                    <a:pt x="220" y="1556"/>
                    <a:pt x="222" y="1556"/>
                    <a:pt x="228" y="1555"/>
                  </a:cubicBezTo>
                  <a:cubicBezTo>
                    <a:pt x="229" y="1557"/>
                    <a:pt x="230" y="1560"/>
                    <a:pt x="231" y="1562"/>
                  </a:cubicBezTo>
                  <a:cubicBezTo>
                    <a:pt x="231" y="1562"/>
                    <a:pt x="235" y="1573"/>
                    <a:pt x="235" y="1583"/>
                  </a:cubicBezTo>
                  <a:cubicBezTo>
                    <a:pt x="243" y="1585"/>
                    <a:pt x="239" y="1582"/>
                    <a:pt x="242" y="1588"/>
                  </a:cubicBezTo>
                  <a:cubicBezTo>
                    <a:pt x="239" y="1592"/>
                    <a:pt x="237" y="1595"/>
                    <a:pt x="235" y="1602"/>
                  </a:cubicBezTo>
                  <a:cubicBezTo>
                    <a:pt x="242" y="1602"/>
                    <a:pt x="242" y="1602"/>
                    <a:pt x="242" y="1602"/>
                  </a:cubicBezTo>
                  <a:cubicBezTo>
                    <a:pt x="241" y="1618"/>
                    <a:pt x="244" y="1620"/>
                    <a:pt x="245" y="1637"/>
                  </a:cubicBezTo>
                  <a:cubicBezTo>
                    <a:pt x="238" y="1640"/>
                    <a:pt x="257" y="1645"/>
                    <a:pt x="255" y="1655"/>
                  </a:cubicBezTo>
                  <a:cubicBezTo>
                    <a:pt x="264" y="1669"/>
                    <a:pt x="267" y="1681"/>
                    <a:pt x="270" y="1692"/>
                  </a:cubicBezTo>
                  <a:cubicBezTo>
                    <a:pt x="272" y="1690"/>
                    <a:pt x="287" y="1770"/>
                    <a:pt x="289" y="1768"/>
                  </a:cubicBezTo>
                  <a:cubicBezTo>
                    <a:pt x="289" y="1769"/>
                    <a:pt x="284" y="1814"/>
                    <a:pt x="284" y="1814"/>
                  </a:cubicBezTo>
                  <a:cubicBezTo>
                    <a:pt x="288" y="1858"/>
                    <a:pt x="288" y="1858"/>
                    <a:pt x="288" y="1858"/>
                  </a:cubicBezTo>
                  <a:cubicBezTo>
                    <a:pt x="261" y="1923"/>
                    <a:pt x="261" y="1923"/>
                    <a:pt x="261" y="1923"/>
                  </a:cubicBezTo>
                  <a:cubicBezTo>
                    <a:pt x="259" y="1950"/>
                    <a:pt x="259" y="1950"/>
                    <a:pt x="259" y="1950"/>
                  </a:cubicBezTo>
                  <a:cubicBezTo>
                    <a:pt x="233" y="2042"/>
                    <a:pt x="233" y="2042"/>
                    <a:pt x="233" y="2042"/>
                  </a:cubicBezTo>
                  <a:cubicBezTo>
                    <a:pt x="257" y="1977"/>
                    <a:pt x="257" y="1977"/>
                    <a:pt x="257" y="1977"/>
                  </a:cubicBezTo>
                  <a:cubicBezTo>
                    <a:pt x="269" y="1943"/>
                    <a:pt x="269" y="1943"/>
                    <a:pt x="269" y="1943"/>
                  </a:cubicBezTo>
                  <a:cubicBezTo>
                    <a:pt x="268" y="1927"/>
                    <a:pt x="268" y="1927"/>
                    <a:pt x="268" y="1927"/>
                  </a:cubicBezTo>
                  <a:cubicBezTo>
                    <a:pt x="286" y="1883"/>
                    <a:pt x="286" y="1883"/>
                    <a:pt x="286" y="1883"/>
                  </a:cubicBezTo>
                  <a:cubicBezTo>
                    <a:pt x="307" y="1853"/>
                    <a:pt x="307" y="1853"/>
                    <a:pt x="307" y="1853"/>
                  </a:cubicBezTo>
                  <a:cubicBezTo>
                    <a:pt x="307" y="1853"/>
                    <a:pt x="301" y="1804"/>
                    <a:pt x="302" y="1803"/>
                  </a:cubicBezTo>
                  <a:cubicBezTo>
                    <a:pt x="298" y="1802"/>
                    <a:pt x="308" y="1726"/>
                    <a:pt x="308" y="1726"/>
                  </a:cubicBezTo>
                  <a:cubicBezTo>
                    <a:pt x="300" y="1721"/>
                    <a:pt x="300" y="1721"/>
                    <a:pt x="300" y="1721"/>
                  </a:cubicBezTo>
                  <a:cubicBezTo>
                    <a:pt x="300" y="1721"/>
                    <a:pt x="299" y="1676"/>
                    <a:pt x="296" y="1677"/>
                  </a:cubicBezTo>
                  <a:cubicBezTo>
                    <a:pt x="296" y="1675"/>
                    <a:pt x="292" y="1665"/>
                    <a:pt x="292" y="1663"/>
                  </a:cubicBezTo>
                  <a:cubicBezTo>
                    <a:pt x="282" y="1661"/>
                    <a:pt x="300" y="1651"/>
                    <a:pt x="289" y="1648"/>
                  </a:cubicBezTo>
                  <a:cubicBezTo>
                    <a:pt x="288" y="1639"/>
                    <a:pt x="287" y="1630"/>
                    <a:pt x="287" y="1620"/>
                  </a:cubicBezTo>
                  <a:cubicBezTo>
                    <a:pt x="293" y="1620"/>
                    <a:pt x="290" y="1622"/>
                    <a:pt x="291" y="1616"/>
                  </a:cubicBezTo>
                  <a:cubicBezTo>
                    <a:pt x="286" y="1617"/>
                    <a:pt x="288" y="1616"/>
                    <a:pt x="280" y="1616"/>
                  </a:cubicBezTo>
                  <a:cubicBezTo>
                    <a:pt x="283" y="1594"/>
                    <a:pt x="280" y="1601"/>
                    <a:pt x="273" y="1583"/>
                  </a:cubicBezTo>
                  <a:cubicBezTo>
                    <a:pt x="280" y="1583"/>
                    <a:pt x="280" y="1583"/>
                    <a:pt x="280" y="1583"/>
                  </a:cubicBezTo>
                  <a:cubicBezTo>
                    <a:pt x="277" y="1572"/>
                    <a:pt x="276" y="1579"/>
                    <a:pt x="273" y="1574"/>
                  </a:cubicBezTo>
                  <a:cubicBezTo>
                    <a:pt x="270" y="1570"/>
                    <a:pt x="276" y="1563"/>
                    <a:pt x="275" y="1562"/>
                  </a:cubicBezTo>
                  <a:cubicBezTo>
                    <a:pt x="273" y="1561"/>
                    <a:pt x="270" y="1561"/>
                    <a:pt x="268" y="1560"/>
                  </a:cubicBezTo>
                  <a:cubicBezTo>
                    <a:pt x="266" y="1556"/>
                    <a:pt x="262" y="1546"/>
                    <a:pt x="261" y="1543"/>
                  </a:cubicBezTo>
                  <a:cubicBezTo>
                    <a:pt x="252" y="1520"/>
                    <a:pt x="267" y="1483"/>
                    <a:pt x="287" y="1485"/>
                  </a:cubicBezTo>
                  <a:cubicBezTo>
                    <a:pt x="288" y="1490"/>
                    <a:pt x="290" y="1494"/>
                    <a:pt x="291" y="1499"/>
                  </a:cubicBezTo>
                  <a:cubicBezTo>
                    <a:pt x="296" y="1499"/>
                    <a:pt x="296" y="1499"/>
                    <a:pt x="296" y="1499"/>
                  </a:cubicBezTo>
                  <a:cubicBezTo>
                    <a:pt x="296" y="1497"/>
                    <a:pt x="296" y="1497"/>
                    <a:pt x="296" y="1497"/>
                  </a:cubicBezTo>
                  <a:cubicBezTo>
                    <a:pt x="293" y="1493"/>
                    <a:pt x="295" y="1485"/>
                    <a:pt x="291" y="1480"/>
                  </a:cubicBezTo>
                  <a:cubicBezTo>
                    <a:pt x="289" y="1477"/>
                    <a:pt x="280" y="1477"/>
                    <a:pt x="277" y="1473"/>
                  </a:cubicBezTo>
                  <a:cubicBezTo>
                    <a:pt x="276" y="1471"/>
                    <a:pt x="272" y="1456"/>
                    <a:pt x="268" y="1450"/>
                  </a:cubicBezTo>
                  <a:cubicBezTo>
                    <a:pt x="272" y="1445"/>
                    <a:pt x="269" y="1440"/>
                    <a:pt x="273" y="1434"/>
                  </a:cubicBezTo>
                  <a:cubicBezTo>
                    <a:pt x="275" y="1429"/>
                    <a:pt x="286" y="1421"/>
                    <a:pt x="289" y="1417"/>
                  </a:cubicBezTo>
                  <a:cubicBezTo>
                    <a:pt x="285" y="1403"/>
                    <a:pt x="298" y="1396"/>
                    <a:pt x="301" y="1382"/>
                  </a:cubicBezTo>
                  <a:cubicBezTo>
                    <a:pt x="302" y="1378"/>
                    <a:pt x="296" y="1362"/>
                    <a:pt x="296" y="1359"/>
                  </a:cubicBezTo>
                  <a:cubicBezTo>
                    <a:pt x="297" y="1355"/>
                    <a:pt x="298" y="1351"/>
                    <a:pt x="298" y="1347"/>
                  </a:cubicBezTo>
                  <a:cubicBezTo>
                    <a:pt x="298" y="1347"/>
                    <a:pt x="293" y="1340"/>
                    <a:pt x="294" y="1338"/>
                  </a:cubicBezTo>
                  <a:cubicBezTo>
                    <a:pt x="294" y="1338"/>
                    <a:pt x="299" y="1333"/>
                    <a:pt x="298" y="1331"/>
                  </a:cubicBezTo>
                  <a:cubicBezTo>
                    <a:pt x="297" y="1328"/>
                    <a:pt x="288" y="1325"/>
                    <a:pt x="287" y="1322"/>
                  </a:cubicBezTo>
                  <a:cubicBezTo>
                    <a:pt x="286" y="1316"/>
                    <a:pt x="285" y="1309"/>
                    <a:pt x="284" y="1303"/>
                  </a:cubicBezTo>
                  <a:cubicBezTo>
                    <a:pt x="272" y="1274"/>
                    <a:pt x="274" y="1252"/>
                    <a:pt x="285" y="1233"/>
                  </a:cubicBezTo>
                  <a:cubicBezTo>
                    <a:pt x="284" y="1233"/>
                    <a:pt x="284" y="1233"/>
                    <a:pt x="284" y="1233"/>
                  </a:cubicBezTo>
                  <a:cubicBezTo>
                    <a:pt x="285" y="1233"/>
                    <a:pt x="285" y="1232"/>
                    <a:pt x="286" y="1232"/>
                  </a:cubicBezTo>
                  <a:cubicBezTo>
                    <a:pt x="290" y="1226"/>
                    <a:pt x="295" y="1220"/>
                    <a:pt x="301" y="1214"/>
                  </a:cubicBezTo>
                  <a:cubicBezTo>
                    <a:pt x="299" y="1204"/>
                    <a:pt x="289" y="1151"/>
                    <a:pt x="289" y="1151"/>
                  </a:cubicBezTo>
                  <a:cubicBezTo>
                    <a:pt x="289" y="1147"/>
                    <a:pt x="289" y="1147"/>
                    <a:pt x="289" y="1147"/>
                  </a:cubicBezTo>
                  <a:cubicBezTo>
                    <a:pt x="291" y="1147"/>
                    <a:pt x="291" y="1147"/>
                    <a:pt x="291" y="1147"/>
                  </a:cubicBezTo>
                  <a:cubicBezTo>
                    <a:pt x="293" y="1154"/>
                    <a:pt x="290" y="1150"/>
                    <a:pt x="296" y="1154"/>
                  </a:cubicBezTo>
                  <a:cubicBezTo>
                    <a:pt x="292" y="1130"/>
                    <a:pt x="294" y="1119"/>
                    <a:pt x="303" y="1100"/>
                  </a:cubicBezTo>
                  <a:cubicBezTo>
                    <a:pt x="305" y="1102"/>
                    <a:pt x="308" y="1103"/>
                    <a:pt x="310" y="1105"/>
                  </a:cubicBezTo>
                  <a:cubicBezTo>
                    <a:pt x="310" y="1098"/>
                    <a:pt x="310" y="1098"/>
                    <a:pt x="310" y="1098"/>
                  </a:cubicBezTo>
                  <a:cubicBezTo>
                    <a:pt x="307" y="1092"/>
                    <a:pt x="308" y="1081"/>
                    <a:pt x="308" y="1072"/>
                  </a:cubicBezTo>
                  <a:cubicBezTo>
                    <a:pt x="310" y="1072"/>
                    <a:pt x="310" y="1072"/>
                    <a:pt x="310" y="1072"/>
                  </a:cubicBezTo>
                  <a:cubicBezTo>
                    <a:pt x="311" y="1077"/>
                    <a:pt x="311" y="1077"/>
                    <a:pt x="312" y="1079"/>
                  </a:cubicBezTo>
                  <a:cubicBezTo>
                    <a:pt x="313" y="1067"/>
                    <a:pt x="314" y="1054"/>
                    <a:pt x="315" y="1042"/>
                  </a:cubicBezTo>
                  <a:cubicBezTo>
                    <a:pt x="307" y="1040"/>
                    <a:pt x="311" y="1043"/>
                    <a:pt x="308" y="1037"/>
                  </a:cubicBezTo>
                  <a:cubicBezTo>
                    <a:pt x="314" y="1027"/>
                    <a:pt x="301" y="1010"/>
                    <a:pt x="305" y="1000"/>
                  </a:cubicBezTo>
                  <a:cubicBezTo>
                    <a:pt x="305" y="995"/>
                    <a:pt x="305" y="995"/>
                    <a:pt x="305" y="995"/>
                  </a:cubicBezTo>
                  <a:cubicBezTo>
                    <a:pt x="315" y="995"/>
                    <a:pt x="315" y="995"/>
                    <a:pt x="315" y="995"/>
                  </a:cubicBezTo>
                  <a:cubicBezTo>
                    <a:pt x="315" y="986"/>
                    <a:pt x="315" y="986"/>
                    <a:pt x="315" y="986"/>
                  </a:cubicBezTo>
                  <a:cubicBezTo>
                    <a:pt x="308" y="986"/>
                    <a:pt x="308" y="986"/>
                    <a:pt x="308" y="986"/>
                  </a:cubicBezTo>
                  <a:cubicBezTo>
                    <a:pt x="308" y="963"/>
                    <a:pt x="314" y="952"/>
                    <a:pt x="310" y="930"/>
                  </a:cubicBezTo>
                  <a:cubicBezTo>
                    <a:pt x="316" y="926"/>
                    <a:pt x="315" y="924"/>
                    <a:pt x="324" y="923"/>
                  </a:cubicBezTo>
                  <a:cubicBezTo>
                    <a:pt x="330" y="929"/>
                    <a:pt x="337" y="936"/>
                    <a:pt x="343" y="942"/>
                  </a:cubicBezTo>
                  <a:cubicBezTo>
                    <a:pt x="341" y="955"/>
                    <a:pt x="337" y="983"/>
                    <a:pt x="343" y="988"/>
                  </a:cubicBezTo>
                  <a:cubicBezTo>
                    <a:pt x="350" y="1000"/>
                    <a:pt x="362" y="1011"/>
                    <a:pt x="368" y="1023"/>
                  </a:cubicBezTo>
                  <a:cubicBezTo>
                    <a:pt x="368" y="1032"/>
                    <a:pt x="367" y="1042"/>
                    <a:pt x="366" y="1051"/>
                  </a:cubicBezTo>
                  <a:cubicBezTo>
                    <a:pt x="366" y="1052"/>
                    <a:pt x="369" y="1058"/>
                    <a:pt x="371" y="1060"/>
                  </a:cubicBezTo>
                  <a:cubicBezTo>
                    <a:pt x="375" y="1060"/>
                    <a:pt x="375" y="1060"/>
                    <a:pt x="375" y="1060"/>
                  </a:cubicBezTo>
                  <a:cubicBezTo>
                    <a:pt x="376" y="1068"/>
                    <a:pt x="377" y="1076"/>
                    <a:pt x="378" y="1084"/>
                  </a:cubicBezTo>
                  <a:cubicBezTo>
                    <a:pt x="382" y="1093"/>
                    <a:pt x="400" y="1106"/>
                    <a:pt x="406" y="1116"/>
                  </a:cubicBezTo>
                  <a:cubicBezTo>
                    <a:pt x="409" y="1122"/>
                    <a:pt x="404" y="1135"/>
                    <a:pt x="403" y="1137"/>
                  </a:cubicBezTo>
                  <a:cubicBezTo>
                    <a:pt x="404" y="1139"/>
                    <a:pt x="410" y="1142"/>
                    <a:pt x="410" y="1144"/>
                  </a:cubicBezTo>
                  <a:cubicBezTo>
                    <a:pt x="410" y="1147"/>
                    <a:pt x="410" y="1147"/>
                    <a:pt x="410" y="1147"/>
                  </a:cubicBezTo>
                  <a:cubicBezTo>
                    <a:pt x="408" y="1147"/>
                    <a:pt x="408" y="1147"/>
                    <a:pt x="408" y="1147"/>
                  </a:cubicBezTo>
                  <a:cubicBezTo>
                    <a:pt x="404" y="1166"/>
                    <a:pt x="392" y="1183"/>
                    <a:pt x="387" y="1203"/>
                  </a:cubicBezTo>
                  <a:cubicBezTo>
                    <a:pt x="385" y="1210"/>
                    <a:pt x="381" y="1233"/>
                    <a:pt x="385" y="1247"/>
                  </a:cubicBezTo>
                  <a:cubicBezTo>
                    <a:pt x="386" y="1253"/>
                    <a:pt x="393" y="1260"/>
                    <a:pt x="392" y="1268"/>
                  </a:cubicBezTo>
                  <a:cubicBezTo>
                    <a:pt x="387" y="1295"/>
                    <a:pt x="378" y="1333"/>
                    <a:pt x="389" y="1359"/>
                  </a:cubicBezTo>
                  <a:cubicBezTo>
                    <a:pt x="392" y="1365"/>
                    <a:pt x="385" y="1370"/>
                    <a:pt x="385" y="1373"/>
                  </a:cubicBezTo>
                  <a:cubicBezTo>
                    <a:pt x="383" y="1381"/>
                    <a:pt x="388" y="1391"/>
                    <a:pt x="389" y="1396"/>
                  </a:cubicBezTo>
                  <a:cubicBezTo>
                    <a:pt x="395" y="1420"/>
                    <a:pt x="371" y="1432"/>
                    <a:pt x="385" y="1450"/>
                  </a:cubicBezTo>
                  <a:cubicBezTo>
                    <a:pt x="385" y="1452"/>
                    <a:pt x="385" y="1452"/>
                    <a:pt x="385" y="1452"/>
                  </a:cubicBezTo>
                  <a:cubicBezTo>
                    <a:pt x="392" y="1452"/>
                    <a:pt x="392" y="1452"/>
                    <a:pt x="392" y="1452"/>
                  </a:cubicBezTo>
                  <a:cubicBezTo>
                    <a:pt x="394" y="1467"/>
                    <a:pt x="395" y="1485"/>
                    <a:pt x="399" y="1504"/>
                  </a:cubicBezTo>
                  <a:cubicBezTo>
                    <a:pt x="401" y="1501"/>
                    <a:pt x="400" y="1503"/>
                    <a:pt x="401" y="1499"/>
                  </a:cubicBezTo>
                  <a:cubicBezTo>
                    <a:pt x="406" y="1490"/>
                    <a:pt x="404" y="1463"/>
                    <a:pt x="399" y="1452"/>
                  </a:cubicBezTo>
                  <a:cubicBezTo>
                    <a:pt x="395" y="1446"/>
                    <a:pt x="385" y="1446"/>
                    <a:pt x="387" y="1434"/>
                  </a:cubicBezTo>
                  <a:cubicBezTo>
                    <a:pt x="388" y="1428"/>
                    <a:pt x="395" y="1420"/>
                    <a:pt x="396" y="1415"/>
                  </a:cubicBezTo>
                  <a:cubicBezTo>
                    <a:pt x="401" y="1401"/>
                    <a:pt x="390" y="1393"/>
                    <a:pt x="392" y="1382"/>
                  </a:cubicBezTo>
                  <a:cubicBezTo>
                    <a:pt x="392" y="1379"/>
                    <a:pt x="397" y="1371"/>
                    <a:pt x="396" y="1366"/>
                  </a:cubicBezTo>
                  <a:cubicBezTo>
                    <a:pt x="396" y="1354"/>
                    <a:pt x="385" y="1323"/>
                    <a:pt x="389" y="1308"/>
                  </a:cubicBezTo>
                  <a:cubicBezTo>
                    <a:pt x="394" y="1291"/>
                    <a:pt x="401" y="1279"/>
                    <a:pt x="394" y="1256"/>
                  </a:cubicBezTo>
                  <a:cubicBezTo>
                    <a:pt x="385" y="1224"/>
                    <a:pt x="402" y="1156"/>
                    <a:pt x="429" y="1154"/>
                  </a:cubicBezTo>
                  <a:cubicBezTo>
                    <a:pt x="434" y="1159"/>
                    <a:pt x="440" y="1159"/>
                    <a:pt x="443" y="1161"/>
                  </a:cubicBezTo>
                  <a:cubicBezTo>
                    <a:pt x="455" y="1175"/>
                    <a:pt x="454" y="1201"/>
                    <a:pt x="469" y="1212"/>
                  </a:cubicBezTo>
                  <a:cubicBezTo>
                    <a:pt x="475" y="1216"/>
                    <a:pt x="481" y="1214"/>
                    <a:pt x="490" y="1217"/>
                  </a:cubicBezTo>
                  <a:cubicBezTo>
                    <a:pt x="495" y="1219"/>
                    <a:pt x="499" y="1227"/>
                    <a:pt x="504" y="1228"/>
                  </a:cubicBezTo>
                  <a:cubicBezTo>
                    <a:pt x="510" y="1230"/>
                    <a:pt x="522" y="1224"/>
                    <a:pt x="532" y="1224"/>
                  </a:cubicBezTo>
                  <a:cubicBezTo>
                    <a:pt x="541" y="1241"/>
                    <a:pt x="551" y="1264"/>
                    <a:pt x="557" y="1282"/>
                  </a:cubicBezTo>
                  <a:cubicBezTo>
                    <a:pt x="561" y="1291"/>
                    <a:pt x="557" y="1306"/>
                    <a:pt x="560" y="1312"/>
                  </a:cubicBezTo>
                  <a:cubicBezTo>
                    <a:pt x="562" y="1312"/>
                    <a:pt x="562" y="1312"/>
                    <a:pt x="562" y="1312"/>
                  </a:cubicBezTo>
                  <a:cubicBezTo>
                    <a:pt x="562" y="1280"/>
                    <a:pt x="562" y="1280"/>
                    <a:pt x="562" y="1280"/>
                  </a:cubicBezTo>
                  <a:cubicBezTo>
                    <a:pt x="559" y="1275"/>
                    <a:pt x="560" y="1267"/>
                    <a:pt x="557" y="1261"/>
                  </a:cubicBezTo>
                  <a:cubicBezTo>
                    <a:pt x="551" y="1249"/>
                    <a:pt x="541" y="1240"/>
                    <a:pt x="539" y="1221"/>
                  </a:cubicBezTo>
                  <a:cubicBezTo>
                    <a:pt x="551" y="1223"/>
                    <a:pt x="576" y="1228"/>
                    <a:pt x="590" y="1235"/>
                  </a:cubicBezTo>
                  <a:cubicBezTo>
                    <a:pt x="590" y="1228"/>
                    <a:pt x="590" y="1228"/>
                    <a:pt x="590" y="1228"/>
                  </a:cubicBezTo>
                  <a:cubicBezTo>
                    <a:pt x="581" y="1227"/>
                    <a:pt x="580" y="1221"/>
                    <a:pt x="574" y="1219"/>
                  </a:cubicBezTo>
                  <a:cubicBezTo>
                    <a:pt x="567" y="1220"/>
                    <a:pt x="560" y="1221"/>
                    <a:pt x="553" y="1221"/>
                  </a:cubicBezTo>
                  <a:cubicBezTo>
                    <a:pt x="551" y="1220"/>
                    <a:pt x="547" y="1211"/>
                    <a:pt x="546" y="1210"/>
                  </a:cubicBezTo>
                  <a:cubicBezTo>
                    <a:pt x="541" y="1208"/>
                    <a:pt x="512" y="1217"/>
                    <a:pt x="501" y="1217"/>
                  </a:cubicBezTo>
                  <a:cubicBezTo>
                    <a:pt x="501" y="1210"/>
                    <a:pt x="501" y="1210"/>
                    <a:pt x="501" y="1210"/>
                  </a:cubicBezTo>
                  <a:cubicBezTo>
                    <a:pt x="490" y="1209"/>
                    <a:pt x="473" y="1206"/>
                    <a:pt x="471" y="1203"/>
                  </a:cubicBezTo>
                  <a:cubicBezTo>
                    <a:pt x="465" y="1193"/>
                    <a:pt x="457" y="1166"/>
                    <a:pt x="455" y="1154"/>
                  </a:cubicBezTo>
                  <a:cubicBezTo>
                    <a:pt x="438" y="1151"/>
                    <a:pt x="427" y="1142"/>
                    <a:pt x="415" y="1135"/>
                  </a:cubicBezTo>
                  <a:cubicBezTo>
                    <a:pt x="416" y="1099"/>
                    <a:pt x="395" y="1100"/>
                    <a:pt x="387" y="1077"/>
                  </a:cubicBezTo>
                  <a:cubicBezTo>
                    <a:pt x="381" y="1059"/>
                    <a:pt x="382" y="1031"/>
                    <a:pt x="375" y="1014"/>
                  </a:cubicBezTo>
                  <a:cubicBezTo>
                    <a:pt x="370" y="1000"/>
                    <a:pt x="356" y="990"/>
                    <a:pt x="352" y="976"/>
                  </a:cubicBezTo>
                  <a:cubicBezTo>
                    <a:pt x="349" y="965"/>
                    <a:pt x="357" y="952"/>
                    <a:pt x="354" y="944"/>
                  </a:cubicBezTo>
                  <a:cubicBezTo>
                    <a:pt x="354" y="942"/>
                    <a:pt x="340" y="917"/>
                    <a:pt x="338" y="916"/>
                  </a:cubicBezTo>
                  <a:cubicBezTo>
                    <a:pt x="335" y="913"/>
                    <a:pt x="330" y="914"/>
                    <a:pt x="329" y="911"/>
                  </a:cubicBezTo>
                  <a:cubicBezTo>
                    <a:pt x="328" y="905"/>
                    <a:pt x="327" y="899"/>
                    <a:pt x="326" y="893"/>
                  </a:cubicBezTo>
                  <a:cubicBezTo>
                    <a:pt x="324" y="888"/>
                    <a:pt x="317" y="883"/>
                    <a:pt x="315" y="879"/>
                  </a:cubicBezTo>
                  <a:cubicBezTo>
                    <a:pt x="311" y="870"/>
                    <a:pt x="319" y="859"/>
                    <a:pt x="303" y="855"/>
                  </a:cubicBezTo>
                  <a:cubicBezTo>
                    <a:pt x="301" y="845"/>
                    <a:pt x="297" y="845"/>
                    <a:pt x="294" y="839"/>
                  </a:cubicBezTo>
                  <a:cubicBezTo>
                    <a:pt x="296" y="824"/>
                    <a:pt x="300" y="812"/>
                    <a:pt x="301" y="792"/>
                  </a:cubicBezTo>
                  <a:cubicBezTo>
                    <a:pt x="308" y="788"/>
                    <a:pt x="309" y="792"/>
                    <a:pt x="310" y="781"/>
                  </a:cubicBezTo>
                  <a:cubicBezTo>
                    <a:pt x="306" y="779"/>
                    <a:pt x="308" y="780"/>
                    <a:pt x="305" y="778"/>
                  </a:cubicBezTo>
                  <a:cubicBezTo>
                    <a:pt x="315" y="771"/>
                    <a:pt x="322" y="766"/>
                    <a:pt x="322" y="748"/>
                  </a:cubicBezTo>
                  <a:cubicBezTo>
                    <a:pt x="320" y="745"/>
                    <a:pt x="321" y="729"/>
                    <a:pt x="324" y="725"/>
                  </a:cubicBezTo>
                  <a:cubicBezTo>
                    <a:pt x="324" y="731"/>
                    <a:pt x="325" y="732"/>
                    <a:pt x="326" y="736"/>
                  </a:cubicBezTo>
                  <a:cubicBezTo>
                    <a:pt x="329" y="736"/>
                    <a:pt x="329" y="736"/>
                    <a:pt x="329" y="736"/>
                  </a:cubicBezTo>
                  <a:cubicBezTo>
                    <a:pt x="330" y="707"/>
                    <a:pt x="348" y="703"/>
                    <a:pt x="361" y="687"/>
                  </a:cubicBezTo>
                  <a:cubicBezTo>
                    <a:pt x="353" y="686"/>
                    <a:pt x="355" y="688"/>
                    <a:pt x="352" y="683"/>
                  </a:cubicBezTo>
                  <a:cubicBezTo>
                    <a:pt x="345" y="673"/>
                    <a:pt x="354" y="661"/>
                    <a:pt x="347" y="650"/>
                  </a:cubicBezTo>
                  <a:cubicBezTo>
                    <a:pt x="346" y="655"/>
                    <a:pt x="347" y="654"/>
                    <a:pt x="345" y="657"/>
                  </a:cubicBezTo>
                  <a:cubicBezTo>
                    <a:pt x="345" y="655"/>
                    <a:pt x="345" y="655"/>
                    <a:pt x="345" y="655"/>
                  </a:cubicBezTo>
                  <a:cubicBezTo>
                    <a:pt x="343" y="652"/>
                    <a:pt x="343" y="651"/>
                    <a:pt x="343" y="645"/>
                  </a:cubicBezTo>
                  <a:cubicBezTo>
                    <a:pt x="350" y="638"/>
                    <a:pt x="346" y="636"/>
                    <a:pt x="343" y="629"/>
                  </a:cubicBezTo>
                  <a:cubicBezTo>
                    <a:pt x="345" y="625"/>
                    <a:pt x="353" y="618"/>
                    <a:pt x="354" y="615"/>
                  </a:cubicBezTo>
                  <a:cubicBezTo>
                    <a:pt x="355" y="602"/>
                    <a:pt x="356" y="588"/>
                    <a:pt x="357" y="575"/>
                  </a:cubicBezTo>
                  <a:cubicBezTo>
                    <a:pt x="360" y="565"/>
                    <a:pt x="372" y="557"/>
                    <a:pt x="375" y="547"/>
                  </a:cubicBezTo>
                  <a:cubicBezTo>
                    <a:pt x="382" y="530"/>
                    <a:pt x="371" y="518"/>
                    <a:pt x="389" y="510"/>
                  </a:cubicBezTo>
                  <a:cubicBezTo>
                    <a:pt x="389" y="512"/>
                    <a:pt x="389" y="512"/>
                    <a:pt x="389" y="512"/>
                  </a:cubicBezTo>
                  <a:cubicBezTo>
                    <a:pt x="395" y="516"/>
                    <a:pt x="393" y="520"/>
                    <a:pt x="399" y="524"/>
                  </a:cubicBezTo>
                  <a:cubicBezTo>
                    <a:pt x="407" y="530"/>
                    <a:pt x="421" y="523"/>
                    <a:pt x="424" y="531"/>
                  </a:cubicBezTo>
                  <a:cubicBezTo>
                    <a:pt x="426" y="534"/>
                    <a:pt x="437" y="582"/>
                    <a:pt x="436" y="585"/>
                  </a:cubicBezTo>
                  <a:cubicBezTo>
                    <a:pt x="433" y="593"/>
                    <a:pt x="426" y="598"/>
                    <a:pt x="424" y="610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27" y="608"/>
                    <a:pt x="427" y="608"/>
                    <a:pt x="427" y="608"/>
                  </a:cubicBezTo>
                  <a:cubicBezTo>
                    <a:pt x="435" y="599"/>
                    <a:pt x="437" y="584"/>
                    <a:pt x="445" y="575"/>
                  </a:cubicBezTo>
                  <a:cubicBezTo>
                    <a:pt x="451" y="581"/>
                    <a:pt x="461" y="591"/>
                    <a:pt x="469" y="594"/>
                  </a:cubicBezTo>
                  <a:cubicBezTo>
                    <a:pt x="473" y="590"/>
                    <a:pt x="476" y="589"/>
                    <a:pt x="485" y="589"/>
                  </a:cubicBezTo>
                  <a:cubicBezTo>
                    <a:pt x="491" y="599"/>
                    <a:pt x="499" y="604"/>
                    <a:pt x="504" y="608"/>
                  </a:cubicBezTo>
                  <a:cubicBezTo>
                    <a:pt x="511" y="615"/>
                    <a:pt x="510" y="628"/>
                    <a:pt x="511" y="636"/>
                  </a:cubicBezTo>
                  <a:cubicBezTo>
                    <a:pt x="526" y="625"/>
                    <a:pt x="534" y="634"/>
                    <a:pt x="553" y="636"/>
                  </a:cubicBezTo>
                  <a:cubicBezTo>
                    <a:pt x="555" y="642"/>
                    <a:pt x="560" y="653"/>
                    <a:pt x="564" y="659"/>
                  </a:cubicBezTo>
                  <a:cubicBezTo>
                    <a:pt x="564" y="655"/>
                    <a:pt x="564" y="655"/>
                    <a:pt x="564" y="655"/>
                  </a:cubicBezTo>
                  <a:cubicBezTo>
                    <a:pt x="566" y="652"/>
                    <a:pt x="566" y="649"/>
                    <a:pt x="567" y="643"/>
                  </a:cubicBezTo>
                  <a:cubicBezTo>
                    <a:pt x="560" y="638"/>
                    <a:pt x="556" y="632"/>
                    <a:pt x="550" y="627"/>
                  </a:cubicBezTo>
                  <a:cubicBezTo>
                    <a:pt x="550" y="622"/>
                    <a:pt x="550" y="622"/>
                    <a:pt x="550" y="622"/>
                  </a:cubicBezTo>
                  <a:cubicBezTo>
                    <a:pt x="558" y="617"/>
                    <a:pt x="560" y="614"/>
                    <a:pt x="571" y="613"/>
                  </a:cubicBezTo>
                  <a:cubicBezTo>
                    <a:pt x="574" y="616"/>
                    <a:pt x="576" y="617"/>
                    <a:pt x="581" y="620"/>
                  </a:cubicBezTo>
                  <a:cubicBezTo>
                    <a:pt x="582" y="627"/>
                    <a:pt x="587" y="631"/>
                    <a:pt x="585" y="638"/>
                  </a:cubicBezTo>
                  <a:cubicBezTo>
                    <a:pt x="584" y="645"/>
                    <a:pt x="579" y="648"/>
                    <a:pt x="578" y="659"/>
                  </a:cubicBezTo>
                  <a:cubicBezTo>
                    <a:pt x="585" y="659"/>
                    <a:pt x="585" y="659"/>
                    <a:pt x="585" y="659"/>
                  </a:cubicBezTo>
                  <a:cubicBezTo>
                    <a:pt x="585" y="671"/>
                    <a:pt x="582" y="679"/>
                    <a:pt x="578" y="687"/>
                  </a:cubicBezTo>
                  <a:cubicBezTo>
                    <a:pt x="572" y="681"/>
                    <a:pt x="568" y="674"/>
                    <a:pt x="564" y="666"/>
                  </a:cubicBezTo>
                  <a:cubicBezTo>
                    <a:pt x="562" y="666"/>
                    <a:pt x="562" y="666"/>
                    <a:pt x="562" y="666"/>
                  </a:cubicBezTo>
                  <a:cubicBezTo>
                    <a:pt x="562" y="678"/>
                    <a:pt x="562" y="678"/>
                    <a:pt x="562" y="678"/>
                  </a:cubicBezTo>
                  <a:cubicBezTo>
                    <a:pt x="571" y="688"/>
                    <a:pt x="588" y="720"/>
                    <a:pt x="599" y="725"/>
                  </a:cubicBezTo>
                  <a:cubicBezTo>
                    <a:pt x="602" y="726"/>
                    <a:pt x="603" y="726"/>
                    <a:pt x="609" y="727"/>
                  </a:cubicBezTo>
                  <a:cubicBezTo>
                    <a:pt x="611" y="741"/>
                    <a:pt x="620" y="751"/>
                    <a:pt x="630" y="757"/>
                  </a:cubicBezTo>
                  <a:cubicBezTo>
                    <a:pt x="632" y="757"/>
                    <a:pt x="634" y="752"/>
                    <a:pt x="639" y="755"/>
                  </a:cubicBezTo>
                  <a:cubicBezTo>
                    <a:pt x="647" y="759"/>
                    <a:pt x="648" y="773"/>
                    <a:pt x="655" y="778"/>
                  </a:cubicBezTo>
                  <a:cubicBezTo>
                    <a:pt x="660" y="781"/>
                    <a:pt x="669" y="777"/>
                    <a:pt x="674" y="781"/>
                  </a:cubicBezTo>
                  <a:cubicBezTo>
                    <a:pt x="678" y="784"/>
                    <a:pt x="678" y="794"/>
                    <a:pt x="683" y="797"/>
                  </a:cubicBezTo>
                  <a:cubicBezTo>
                    <a:pt x="688" y="799"/>
                    <a:pt x="694" y="797"/>
                    <a:pt x="697" y="799"/>
                  </a:cubicBezTo>
                  <a:cubicBezTo>
                    <a:pt x="694" y="806"/>
                    <a:pt x="697" y="818"/>
                    <a:pt x="697" y="830"/>
                  </a:cubicBezTo>
                  <a:cubicBezTo>
                    <a:pt x="711" y="836"/>
                    <a:pt x="741" y="861"/>
                    <a:pt x="749" y="874"/>
                  </a:cubicBezTo>
                  <a:cubicBezTo>
                    <a:pt x="749" y="888"/>
                    <a:pt x="749" y="888"/>
                    <a:pt x="749" y="888"/>
                  </a:cubicBezTo>
                  <a:cubicBezTo>
                    <a:pt x="752" y="899"/>
                    <a:pt x="762" y="904"/>
                    <a:pt x="765" y="914"/>
                  </a:cubicBezTo>
                  <a:cubicBezTo>
                    <a:pt x="769" y="924"/>
                    <a:pt x="763" y="935"/>
                    <a:pt x="772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37"/>
                    <a:pt x="788" y="937"/>
                    <a:pt x="788" y="937"/>
                  </a:cubicBezTo>
                  <a:cubicBezTo>
                    <a:pt x="786" y="934"/>
                    <a:pt x="787" y="936"/>
                    <a:pt x="786" y="932"/>
                  </a:cubicBezTo>
                  <a:cubicBezTo>
                    <a:pt x="778" y="931"/>
                    <a:pt x="780" y="933"/>
                    <a:pt x="777" y="928"/>
                  </a:cubicBezTo>
                  <a:cubicBezTo>
                    <a:pt x="772" y="919"/>
                    <a:pt x="775" y="906"/>
                    <a:pt x="770" y="897"/>
                  </a:cubicBezTo>
                  <a:cubicBezTo>
                    <a:pt x="766" y="895"/>
                    <a:pt x="762" y="893"/>
                    <a:pt x="758" y="890"/>
                  </a:cubicBezTo>
                  <a:cubicBezTo>
                    <a:pt x="752" y="880"/>
                    <a:pt x="757" y="871"/>
                    <a:pt x="746" y="862"/>
                  </a:cubicBezTo>
                  <a:cubicBezTo>
                    <a:pt x="743" y="861"/>
                    <a:pt x="746" y="862"/>
                    <a:pt x="739" y="862"/>
                  </a:cubicBezTo>
                  <a:cubicBezTo>
                    <a:pt x="739" y="856"/>
                    <a:pt x="739" y="851"/>
                    <a:pt x="737" y="848"/>
                  </a:cubicBezTo>
                  <a:cubicBezTo>
                    <a:pt x="728" y="839"/>
                    <a:pt x="720" y="837"/>
                    <a:pt x="707" y="832"/>
                  </a:cubicBezTo>
                  <a:cubicBezTo>
                    <a:pt x="703" y="822"/>
                    <a:pt x="707" y="802"/>
                    <a:pt x="700" y="792"/>
                  </a:cubicBezTo>
                  <a:cubicBezTo>
                    <a:pt x="696" y="790"/>
                    <a:pt x="687" y="790"/>
                    <a:pt x="683" y="788"/>
                  </a:cubicBezTo>
                  <a:cubicBezTo>
                    <a:pt x="680" y="784"/>
                    <a:pt x="679" y="776"/>
                    <a:pt x="674" y="774"/>
                  </a:cubicBezTo>
                  <a:cubicBezTo>
                    <a:pt x="670" y="771"/>
                    <a:pt x="664" y="775"/>
                    <a:pt x="662" y="776"/>
                  </a:cubicBezTo>
                  <a:cubicBezTo>
                    <a:pt x="654" y="768"/>
                    <a:pt x="651" y="759"/>
                    <a:pt x="646" y="748"/>
                  </a:cubicBezTo>
                  <a:cubicBezTo>
                    <a:pt x="632" y="749"/>
                    <a:pt x="627" y="748"/>
                    <a:pt x="625" y="736"/>
                  </a:cubicBezTo>
                  <a:cubicBezTo>
                    <a:pt x="629" y="734"/>
                    <a:pt x="630" y="733"/>
                    <a:pt x="632" y="729"/>
                  </a:cubicBezTo>
                  <a:cubicBezTo>
                    <a:pt x="627" y="729"/>
                    <a:pt x="627" y="729"/>
                    <a:pt x="627" y="729"/>
                  </a:cubicBezTo>
                  <a:cubicBezTo>
                    <a:pt x="625" y="727"/>
                    <a:pt x="623" y="727"/>
                    <a:pt x="618" y="727"/>
                  </a:cubicBezTo>
                  <a:cubicBezTo>
                    <a:pt x="617" y="722"/>
                    <a:pt x="617" y="722"/>
                    <a:pt x="616" y="720"/>
                  </a:cubicBezTo>
                  <a:cubicBezTo>
                    <a:pt x="609" y="714"/>
                    <a:pt x="609" y="720"/>
                    <a:pt x="602" y="715"/>
                  </a:cubicBezTo>
                  <a:cubicBezTo>
                    <a:pt x="595" y="711"/>
                    <a:pt x="591" y="700"/>
                    <a:pt x="585" y="694"/>
                  </a:cubicBezTo>
                  <a:cubicBezTo>
                    <a:pt x="586" y="687"/>
                    <a:pt x="594" y="673"/>
                    <a:pt x="590" y="659"/>
                  </a:cubicBezTo>
                  <a:cubicBezTo>
                    <a:pt x="589" y="656"/>
                    <a:pt x="584" y="657"/>
                    <a:pt x="585" y="650"/>
                  </a:cubicBezTo>
                  <a:cubicBezTo>
                    <a:pt x="587" y="635"/>
                    <a:pt x="593" y="631"/>
                    <a:pt x="592" y="615"/>
                  </a:cubicBezTo>
                  <a:cubicBezTo>
                    <a:pt x="586" y="611"/>
                    <a:pt x="577" y="606"/>
                    <a:pt x="571" y="601"/>
                  </a:cubicBezTo>
                  <a:cubicBezTo>
                    <a:pt x="560" y="607"/>
                    <a:pt x="534" y="625"/>
                    <a:pt x="527" y="613"/>
                  </a:cubicBezTo>
                  <a:cubicBezTo>
                    <a:pt x="534" y="608"/>
                    <a:pt x="538" y="604"/>
                    <a:pt x="543" y="599"/>
                  </a:cubicBezTo>
                  <a:cubicBezTo>
                    <a:pt x="540" y="584"/>
                    <a:pt x="538" y="555"/>
                    <a:pt x="546" y="550"/>
                  </a:cubicBezTo>
                  <a:cubicBezTo>
                    <a:pt x="549" y="553"/>
                    <a:pt x="547" y="552"/>
                    <a:pt x="553" y="554"/>
                  </a:cubicBezTo>
                  <a:cubicBezTo>
                    <a:pt x="553" y="543"/>
                    <a:pt x="553" y="543"/>
                    <a:pt x="553" y="543"/>
                  </a:cubicBezTo>
                  <a:cubicBezTo>
                    <a:pt x="559" y="534"/>
                    <a:pt x="556" y="525"/>
                    <a:pt x="555" y="515"/>
                  </a:cubicBezTo>
                  <a:cubicBezTo>
                    <a:pt x="564" y="515"/>
                    <a:pt x="570" y="516"/>
                    <a:pt x="576" y="517"/>
                  </a:cubicBezTo>
                  <a:cubicBezTo>
                    <a:pt x="584" y="538"/>
                    <a:pt x="588" y="557"/>
                    <a:pt x="588" y="587"/>
                  </a:cubicBezTo>
                  <a:cubicBezTo>
                    <a:pt x="613" y="605"/>
                    <a:pt x="595" y="606"/>
                    <a:pt x="604" y="636"/>
                  </a:cubicBezTo>
                  <a:cubicBezTo>
                    <a:pt x="609" y="652"/>
                    <a:pt x="628" y="657"/>
                    <a:pt x="634" y="671"/>
                  </a:cubicBezTo>
                  <a:cubicBezTo>
                    <a:pt x="639" y="680"/>
                    <a:pt x="630" y="686"/>
                    <a:pt x="634" y="699"/>
                  </a:cubicBezTo>
                  <a:cubicBezTo>
                    <a:pt x="637" y="707"/>
                    <a:pt x="641" y="710"/>
                    <a:pt x="641" y="725"/>
                  </a:cubicBezTo>
                  <a:cubicBezTo>
                    <a:pt x="635" y="724"/>
                    <a:pt x="636" y="722"/>
                    <a:pt x="632" y="725"/>
                  </a:cubicBezTo>
                  <a:cubicBezTo>
                    <a:pt x="634" y="727"/>
                    <a:pt x="633" y="725"/>
                    <a:pt x="634" y="729"/>
                  </a:cubicBezTo>
                  <a:cubicBezTo>
                    <a:pt x="641" y="731"/>
                    <a:pt x="640" y="732"/>
                    <a:pt x="648" y="734"/>
                  </a:cubicBezTo>
                  <a:cubicBezTo>
                    <a:pt x="648" y="727"/>
                    <a:pt x="645" y="727"/>
                    <a:pt x="655" y="725"/>
                  </a:cubicBezTo>
                  <a:cubicBezTo>
                    <a:pt x="657" y="717"/>
                    <a:pt x="654" y="721"/>
                    <a:pt x="660" y="718"/>
                  </a:cubicBezTo>
                  <a:cubicBezTo>
                    <a:pt x="668" y="724"/>
                    <a:pt x="679" y="731"/>
                    <a:pt x="690" y="734"/>
                  </a:cubicBezTo>
                  <a:cubicBezTo>
                    <a:pt x="690" y="739"/>
                    <a:pt x="690" y="739"/>
                    <a:pt x="690" y="739"/>
                  </a:cubicBezTo>
                  <a:cubicBezTo>
                    <a:pt x="679" y="739"/>
                    <a:pt x="679" y="739"/>
                    <a:pt x="679" y="739"/>
                  </a:cubicBezTo>
                  <a:cubicBezTo>
                    <a:pt x="675" y="736"/>
                    <a:pt x="669" y="733"/>
                    <a:pt x="665" y="732"/>
                  </a:cubicBezTo>
                  <a:cubicBezTo>
                    <a:pt x="665" y="741"/>
                    <a:pt x="665" y="741"/>
                    <a:pt x="665" y="741"/>
                  </a:cubicBezTo>
                  <a:cubicBezTo>
                    <a:pt x="667" y="741"/>
                    <a:pt x="667" y="741"/>
                    <a:pt x="667" y="741"/>
                  </a:cubicBezTo>
                  <a:cubicBezTo>
                    <a:pt x="667" y="743"/>
                    <a:pt x="667" y="743"/>
                    <a:pt x="667" y="743"/>
                  </a:cubicBezTo>
                  <a:cubicBezTo>
                    <a:pt x="675" y="744"/>
                    <a:pt x="692" y="749"/>
                    <a:pt x="693" y="748"/>
                  </a:cubicBezTo>
                  <a:cubicBezTo>
                    <a:pt x="700" y="744"/>
                    <a:pt x="695" y="743"/>
                    <a:pt x="702" y="741"/>
                  </a:cubicBezTo>
                  <a:cubicBezTo>
                    <a:pt x="708" y="747"/>
                    <a:pt x="719" y="748"/>
                    <a:pt x="725" y="755"/>
                  </a:cubicBezTo>
                  <a:cubicBezTo>
                    <a:pt x="741" y="763"/>
                    <a:pt x="738" y="790"/>
                    <a:pt x="746" y="806"/>
                  </a:cubicBezTo>
                  <a:cubicBezTo>
                    <a:pt x="755" y="823"/>
                    <a:pt x="773" y="836"/>
                    <a:pt x="784" y="851"/>
                  </a:cubicBezTo>
                  <a:cubicBezTo>
                    <a:pt x="789" y="858"/>
                    <a:pt x="783" y="865"/>
                    <a:pt x="786" y="872"/>
                  </a:cubicBezTo>
                  <a:cubicBezTo>
                    <a:pt x="791" y="875"/>
                    <a:pt x="795" y="878"/>
                    <a:pt x="800" y="881"/>
                  </a:cubicBezTo>
                  <a:cubicBezTo>
                    <a:pt x="802" y="887"/>
                    <a:pt x="805" y="893"/>
                    <a:pt x="807" y="900"/>
                  </a:cubicBezTo>
                  <a:cubicBezTo>
                    <a:pt x="810" y="903"/>
                    <a:pt x="819" y="904"/>
                    <a:pt x="821" y="909"/>
                  </a:cubicBezTo>
                  <a:cubicBezTo>
                    <a:pt x="820" y="914"/>
                    <a:pt x="819" y="918"/>
                    <a:pt x="819" y="923"/>
                  </a:cubicBezTo>
                  <a:cubicBezTo>
                    <a:pt x="823" y="933"/>
                    <a:pt x="833" y="927"/>
                    <a:pt x="835" y="944"/>
                  </a:cubicBezTo>
                  <a:cubicBezTo>
                    <a:pt x="833" y="944"/>
                    <a:pt x="833" y="944"/>
                    <a:pt x="833" y="944"/>
                  </a:cubicBezTo>
                  <a:cubicBezTo>
                    <a:pt x="829" y="942"/>
                    <a:pt x="825" y="943"/>
                    <a:pt x="816" y="944"/>
                  </a:cubicBezTo>
                  <a:cubicBezTo>
                    <a:pt x="813" y="948"/>
                    <a:pt x="812" y="948"/>
                    <a:pt x="809" y="953"/>
                  </a:cubicBezTo>
                  <a:cubicBezTo>
                    <a:pt x="812" y="953"/>
                    <a:pt x="812" y="953"/>
                    <a:pt x="812" y="953"/>
                  </a:cubicBezTo>
                  <a:cubicBezTo>
                    <a:pt x="813" y="957"/>
                    <a:pt x="812" y="955"/>
                    <a:pt x="814" y="958"/>
                  </a:cubicBezTo>
                  <a:cubicBezTo>
                    <a:pt x="820" y="953"/>
                    <a:pt x="827" y="949"/>
                    <a:pt x="837" y="949"/>
                  </a:cubicBezTo>
                  <a:cubicBezTo>
                    <a:pt x="842" y="958"/>
                    <a:pt x="846" y="962"/>
                    <a:pt x="847" y="976"/>
                  </a:cubicBezTo>
                  <a:cubicBezTo>
                    <a:pt x="841" y="982"/>
                    <a:pt x="838" y="989"/>
                    <a:pt x="837" y="1000"/>
                  </a:cubicBezTo>
                  <a:cubicBezTo>
                    <a:pt x="852" y="1008"/>
                    <a:pt x="866" y="1030"/>
                    <a:pt x="875" y="1044"/>
                  </a:cubicBezTo>
                  <a:cubicBezTo>
                    <a:pt x="881" y="1044"/>
                    <a:pt x="878" y="1042"/>
                    <a:pt x="882" y="1044"/>
                  </a:cubicBezTo>
                  <a:cubicBezTo>
                    <a:pt x="885" y="1048"/>
                    <a:pt x="885" y="1056"/>
                    <a:pt x="889" y="1060"/>
                  </a:cubicBezTo>
                  <a:cubicBezTo>
                    <a:pt x="894" y="1066"/>
                    <a:pt x="906" y="1067"/>
                    <a:pt x="912" y="1072"/>
                  </a:cubicBezTo>
                  <a:cubicBezTo>
                    <a:pt x="916" y="1075"/>
                    <a:pt x="931" y="1095"/>
                    <a:pt x="931" y="1100"/>
                  </a:cubicBezTo>
                  <a:cubicBezTo>
                    <a:pt x="931" y="1103"/>
                    <a:pt x="923" y="1108"/>
                    <a:pt x="926" y="1116"/>
                  </a:cubicBezTo>
                  <a:cubicBezTo>
                    <a:pt x="926" y="1118"/>
                    <a:pt x="932" y="1122"/>
                    <a:pt x="933" y="1123"/>
                  </a:cubicBezTo>
                  <a:cubicBezTo>
                    <a:pt x="938" y="1134"/>
                    <a:pt x="932" y="1142"/>
                    <a:pt x="931" y="1149"/>
                  </a:cubicBezTo>
                  <a:cubicBezTo>
                    <a:pt x="929" y="1161"/>
                    <a:pt x="939" y="1173"/>
                    <a:pt x="933" y="1189"/>
                  </a:cubicBezTo>
                  <a:cubicBezTo>
                    <a:pt x="929" y="1197"/>
                    <a:pt x="918" y="1206"/>
                    <a:pt x="914" y="1214"/>
                  </a:cubicBezTo>
                  <a:cubicBezTo>
                    <a:pt x="919" y="1214"/>
                    <a:pt x="919" y="1214"/>
                    <a:pt x="919" y="1214"/>
                  </a:cubicBezTo>
                  <a:cubicBezTo>
                    <a:pt x="924" y="1208"/>
                    <a:pt x="930" y="1199"/>
                    <a:pt x="938" y="1196"/>
                  </a:cubicBezTo>
                  <a:cubicBezTo>
                    <a:pt x="939" y="1201"/>
                    <a:pt x="940" y="1207"/>
                    <a:pt x="942" y="1210"/>
                  </a:cubicBezTo>
                  <a:cubicBezTo>
                    <a:pt x="942" y="1199"/>
                    <a:pt x="936" y="1192"/>
                    <a:pt x="938" y="1184"/>
                  </a:cubicBezTo>
                  <a:close/>
                  <a:moveTo>
                    <a:pt x="704" y="379"/>
                  </a:moveTo>
                  <a:cubicBezTo>
                    <a:pt x="707" y="384"/>
                    <a:pt x="709" y="385"/>
                    <a:pt x="711" y="391"/>
                  </a:cubicBezTo>
                  <a:cubicBezTo>
                    <a:pt x="709" y="391"/>
                    <a:pt x="709" y="391"/>
                    <a:pt x="709" y="391"/>
                  </a:cubicBezTo>
                  <a:cubicBezTo>
                    <a:pt x="706" y="393"/>
                    <a:pt x="707" y="392"/>
                    <a:pt x="702" y="393"/>
                  </a:cubicBezTo>
                  <a:cubicBezTo>
                    <a:pt x="699" y="388"/>
                    <a:pt x="699" y="389"/>
                    <a:pt x="697" y="382"/>
                  </a:cubicBezTo>
                  <a:cubicBezTo>
                    <a:pt x="700" y="381"/>
                    <a:pt x="702" y="380"/>
                    <a:pt x="704" y="379"/>
                  </a:cubicBezTo>
                  <a:close/>
                  <a:moveTo>
                    <a:pt x="688" y="316"/>
                  </a:moveTo>
                  <a:cubicBezTo>
                    <a:pt x="689" y="320"/>
                    <a:pt x="690" y="320"/>
                    <a:pt x="690" y="326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688" y="328"/>
                    <a:pt x="688" y="328"/>
                    <a:pt x="688" y="328"/>
                  </a:cubicBezTo>
                  <a:cubicBezTo>
                    <a:pt x="686" y="328"/>
                    <a:pt x="686" y="328"/>
                    <a:pt x="686" y="328"/>
                  </a:cubicBezTo>
                  <a:cubicBezTo>
                    <a:pt x="686" y="326"/>
                    <a:pt x="686" y="326"/>
                    <a:pt x="686" y="326"/>
                  </a:cubicBezTo>
                  <a:cubicBezTo>
                    <a:pt x="684" y="323"/>
                    <a:pt x="684" y="323"/>
                    <a:pt x="683" y="319"/>
                  </a:cubicBezTo>
                  <a:cubicBezTo>
                    <a:pt x="685" y="318"/>
                    <a:pt x="686" y="317"/>
                    <a:pt x="688" y="316"/>
                  </a:cubicBezTo>
                  <a:close/>
                  <a:moveTo>
                    <a:pt x="592" y="207"/>
                  </a:moveTo>
                  <a:cubicBezTo>
                    <a:pt x="601" y="207"/>
                    <a:pt x="606" y="211"/>
                    <a:pt x="609" y="209"/>
                  </a:cubicBezTo>
                  <a:cubicBezTo>
                    <a:pt x="616" y="215"/>
                    <a:pt x="625" y="226"/>
                    <a:pt x="630" y="235"/>
                  </a:cubicBezTo>
                  <a:cubicBezTo>
                    <a:pt x="630" y="238"/>
                    <a:pt x="631" y="242"/>
                    <a:pt x="632" y="246"/>
                  </a:cubicBezTo>
                  <a:cubicBezTo>
                    <a:pt x="641" y="260"/>
                    <a:pt x="673" y="259"/>
                    <a:pt x="674" y="293"/>
                  </a:cubicBezTo>
                  <a:cubicBezTo>
                    <a:pt x="666" y="296"/>
                    <a:pt x="663" y="301"/>
                    <a:pt x="655" y="305"/>
                  </a:cubicBezTo>
                  <a:cubicBezTo>
                    <a:pt x="649" y="283"/>
                    <a:pt x="634" y="266"/>
                    <a:pt x="625" y="246"/>
                  </a:cubicBezTo>
                  <a:cubicBezTo>
                    <a:pt x="617" y="247"/>
                    <a:pt x="608" y="247"/>
                    <a:pt x="604" y="244"/>
                  </a:cubicBezTo>
                  <a:cubicBezTo>
                    <a:pt x="594" y="234"/>
                    <a:pt x="591" y="222"/>
                    <a:pt x="592" y="207"/>
                  </a:cubicBezTo>
                  <a:close/>
                  <a:moveTo>
                    <a:pt x="30" y="1823"/>
                  </a:moveTo>
                  <a:cubicBezTo>
                    <a:pt x="28" y="1825"/>
                    <a:pt x="27" y="1826"/>
                    <a:pt x="25" y="1828"/>
                  </a:cubicBezTo>
                  <a:cubicBezTo>
                    <a:pt x="29" y="1832"/>
                    <a:pt x="30" y="1833"/>
                    <a:pt x="28" y="1837"/>
                  </a:cubicBezTo>
                  <a:cubicBezTo>
                    <a:pt x="27" y="1840"/>
                    <a:pt x="26" y="1842"/>
                    <a:pt x="25" y="1844"/>
                  </a:cubicBezTo>
                  <a:cubicBezTo>
                    <a:pt x="21" y="1844"/>
                    <a:pt x="21" y="1844"/>
                    <a:pt x="21" y="1844"/>
                  </a:cubicBezTo>
                  <a:cubicBezTo>
                    <a:pt x="21" y="1828"/>
                    <a:pt x="21" y="1828"/>
                    <a:pt x="21" y="1828"/>
                  </a:cubicBezTo>
                  <a:cubicBezTo>
                    <a:pt x="25" y="1826"/>
                    <a:pt x="25" y="1825"/>
                    <a:pt x="30" y="1823"/>
                  </a:cubicBezTo>
                  <a:close/>
                  <a:moveTo>
                    <a:pt x="254" y="1205"/>
                  </a:moveTo>
                  <a:cubicBezTo>
                    <a:pt x="235" y="1205"/>
                    <a:pt x="235" y="1205"/>
                    <a:pt x="235" y="1205"/>
                  </a:cubicBezTo>
                  <a:cubicBezTo>
                    <a:pt x="235" y="1210"/>
                    <a:pt x="235" y="1210"/>
                    <a:pt x="235" y="1210"/>
                  </a:cubicBezTo>
                  <a:cubicBezTo>
                    <a:pt x="247" y="1210"/>
                    <a:pt x="247" y="1210"/>
                    <a:pt x="247" y="1210"/>
                  </a:cubicBezTo>
                  <a:cubicBezTo>
                    <a:pt x="247" y="1216"/>
                    <a:pt x="246" y="1218"/>
                    <a:pt x="245" y="1221"/>
                  </a:cubicBezTo>
                  <a:cubicBezTo>
                    <a:pt x="242" y="1219"/>
                    <a:pt x="244" y="1222"/>
                    <a:pt x="242" y="1219"/>
                  </a:cubicBezTo>
                  <a:cubicBezTo>
                    <a:pt x="233" y="1212"/>
                    <a:pt x="228" y="1210"/>
                    <a:pt x="228" y="1191"/>
                  </a:cubicBezTo>
                  <a:cubicBezTo>
                    <a:pt x="234" y="1188"/>
                    <a:pt x="231" y="1190"/>
                    <a:pt x="231" y="1179"/>
                  </a:cubicBezTo>
                  <a:cubicBezTo>
                    <a:pt x="237" y="1177"/>
                    <a:pt x="237" y="1175"/>
                    <a:pt x="247" y="1175"/>
                  </a:cubicBezTo>
                  <a:cubicBezTo>
                    <a:pt x="249" y="1176"/>
                    <a:pt x="252" y="1178"/>
                    <a:pt x="254" y="1179"/>
                  </a:cubicBezTo>
                  <a:cubicBezTo>
                    <a:pt x="249" y="1179"/>
                    <a:pt x="249" y="1179"/>
                    <a:pt x="249" y="1179"/>
                  </a:cubicBezTo>
                  <a:cubicBezTo>
                    <a:pt x="246" y="1182"/>
                    <a:pt x="243" y="1183"/>
                    <a:pt x="238" y="1184"/>
                  </a:cubicBezTo>
                  <a:cubicBezTo>
                    <a:pt x="238" y="1186"/>
                    <a:pt x="238" y="1186"/>
                    <a:pt x="238" y="1186"/>
                  </a:cubicBezTo>
                  <a:cubicBezTo>
                    <a:pt x="249" y="1186"/>
                    <a:pt x="255" y="1188"/>
                    <a:pt x="259" y="1196"/>
                  </a:cubicBezTo>
                  <a:cubicBezTo>
                    <a:pt x="254" y="1199"/>
                    <a:pt x="255" y="1198"/>
                    <a:pt x="254" y="1205"/>
                  </a:cubicBezTo>
                  <a:close/>
                  <a:moveTo>
                    <a:pt x="242" y="589"/>
                  </a:moveTo>
                  <a:cubicBezTo>
                    <a:pt x="281" y="595"/>
                    <a:pt x="265" y="572"/>
                    <a:pt x="298" y="564"/>
                  </a:cubicBezTo>
                  <a:cubicBezTo>
                    <a:pt x="301" y="568"/>
                    <a:pt x="302" y="568"/>
                    <a:pt x="303" y="575"/>
                  </a:cubicBezTo>
                  <a:cubicBezTo>
                    <a:pt x="299" y="579"/>
                    <a:pt x="298" y="584"/>
                    <a:pt x="294" y="587"/>
                  </a:cubicBezTo>
                  <a:cubicBezTo>
                    <a:pt x="280" y="598"/>
                    <a:pt x="266" y="590"/>
                    <a:pt x="263" y="613"/>
                  </a:cubicBezTo>
                  <a:cubicBezTo>
                    <a:pt x="266" y="616"/>
                    <a:pt x="265" y="614"/>
                    <a:pt x="263" y="617"/>
                  </a:cubicBezTo>
                  <a:cubicBezTo>
                    <a:pt x="260" y="627"/>
                    <a:pt x="251" y="636"/>
                    <a:pt x="240" y="638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38" y="627"/>
                    <a:pt x="238" y="601"/>
                    <a:pt x="242" y="589"/>
                  </a:cubicBezTo>
                  <a:close/>
                  <a:moveTo>
                    <a:pt x="273" y="769"/>
                  </a:moveTo>
                  <a:cubicBezTo>
                    <a:pt x="273" y="762"/>
                    <a:pt x="273" y="762"/>
                    <a:pt x="273" y="762"/>
                  </a:cubicBezTo>
                  <a:cubicBezTo>
                    <a:pt x="275" y="762"/>
                    <a:pt x="275" y="762"/>
                    <a:pt x="275" y="762"/>
                  </a:cubicBezTo>
                  <a:cubicBezTo>
                    <a:pt x="274" y="767"/>
                    <a:pt x="274" y="766"/>
                    <a:pt x="273" y="769"/>
                  </a:cubicBezTo>
                  <a:close/>
                  <a:moveTo>
                    <a:pt x="310" y="680"/>
                  </a:moveTo>
                  <a:cubicBezTo>
                    <a:pt x="307" y="674"/>
                    <a:pt x="311" y="679"/>
                    <a:pt x="305" y="676"/>
                  </a:cubicBezTo>
                  <a:cubicBezTo>
                    <a:pt x="305" y="680"/>
                    <a:pt x="305" y="680"/>
                    <a:pt x="305" y="680"/>
                  </a:cubicBezTo>
                  <a:cubicBezTo>
                    <a:pt x="304" y="683"/>
                    <a:pt x="304" y="682"/>
                    <a:pt x="303" y="687"/>
                  </a:cubicBezTo>
                  <a:cubicBezTo>
                    <a:pt x="296" y="687"/>
                    <a:pt x="296" y="687"/>
                    <a:pt x="296" y="687"/>
                  </a:cubicBezTo>
                  <a:cubicBezTo>
                    <a:pt x="295" y="693"/>
                    <a:pt x="294" y="700"/>
                    <a:pt x="294" y="706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88" y="720"/>
                    <a:pt x="290" y="742"/>
                    <a:pt x="282" y="753"/>
                  </a:cubicBezTo>
                  <a:cubicBezTo>
                    <a:pt x="279" y="754"/>
                    <a:pt x="278" y="754"/>
                    <a:pt x="273" y="755"/>
                  </a:cubicBezTo>
                  <a:cubicBezTo>
                    <a:pt x="269" y="753"/>
                    <a:pt x="272" y="755"/>
                    <a:pt x="266" y="755"/>
                  </a:cubicBezTo>
                  <a:cubicBezTo>
                    <a:pt x="264" y="738"/>
                    <a:pt x="253" y="728"/>
                    <a:pt x="249" y="715"/>
                  </a:cubicBezTo>
                  <a:cubicBezTo>
                    <a:pt x="247" y="707"/>
                    <a:pt x="253" y="707"/>
                    <a:pt x="254" y="704"/>
                  </a:cubicBezTo>
                  <a:cubicBezTo>
                    <a:pt x="257" y="696"/>
                    <a:pt x="253" y="674"/>
                    <a:pt x="252" y="669"/>
                  </a:cubicBezTo>
                  <a:cubicBezTo>
                    <a:pt x="250" y="670"/>
                    <a:pt x="249" y="671"/>
                    <a:pt x="247" y="673"/>
                  </a:cubicBezTo>
                  <a:cubicBezTo>
                    <a:pt x="246" y="662"/>
                    <a:pt x="244" y="663"/>
                    <a:pt x="242" y="652"/>
                  </a:cubicBezTo>
                  <a:cubicBezTo>
                    <a:pt x="253" y="644"/>
                    <a:pt x="259" y="635"/>
                    <a:pt x="273" y="629"/>
                  </a:cubicBezTo>
                  <a:cubicBezTo>
                    <a:pt x="272" y="621"/>
                    <a:pt x="272" y="612"/>
                    <a:pt x="275" y="608"/>
                  </a:cubicBezTo>
                  <a:cubicBezTo>
                    <a:pt x="287" y="598"/>
                    <a:pt x="306" y="601"/>
                    <a:pt x="310" y="582"/>
                  </a:cubicBezTo>
                  <a:cubicBezTo>
                    <a:pt x="316" y="583"/>
                    <a:pt x="318" y="583"/>
                    <a:pt x="322" y="585"/>
                  </a:cubicBezTo>
                  <a:cubicBezTo>
                    <a:pt x="311" y="609"/>
                    <a:pt x="314" y="637"/>
                    <a:pt x="305" y="662"/>
                  </a:cubicBezTo>
                  <a:cubicBezTo>
                    <a:pt x="312" y="662"/>
                    <a:pt x="312" y="662"/>
                    <a:pt x="312" y="662"/>
                  </a:cubicBezTo>
                  <a:cubicBezTo>
                    <a:pt x="313" y="668"/>
                    <a:pt x="314" y="674"/>
                    <a:pt x="315" y="680"/>
                  </a:cubicBezTo>
                  <a:lnTo>
                    <a:pt x="310" y="680"/>
                  </a:lnTo>
                  <a:close/>
                  <a:moveTo>
                    <a:pt x="324" y="606"/>
                  </a:moveTo>
                  <a:cubicBezTo>
                    <a:pt x="321" y="603"/>
                    <a:pt x="324" y="606"/>
                    <a:pt x="322" y="603"/>
                  </a:cubicBezTo>
                  <a:cubicBezTo>
                    <a:pt x="319" y="603"/>
                    <a:pt x="319" y="603"/>
                    <a:pt x="319" y="603"/>
                  </a:cubicBezTo>
                  <a:cubicBezTo>
                    <a:pt x="322" y="601"/>
                    <a:pt x="320" y="602"/>
                    <a:pt x="324" y="601"/>
                  </a:cubicBezTo>
                  <a:lnTo>
                    <a:pt x="324" y="606"/>
                  </a:lnTo>
                  <a:close/>
                  <a:moveTo>
                    <a:pt x="336" y="543"/>
                  </a:moveTo>
                  <a:cubicBezTo>
                    <a:pt x="330" y="542"/>
                    <a:pt x="330" y="541"/>
                    <a:pt x="326" y="540"/>
                  </a:cubicBezTo>
                  <a:cubicBezTo>
                    <a:pt x="326" y="548"/>
                    <a:pt x="325" y="552"/>
                    <a:pt x="322" y="557"/>
                  </a:cubicBezTo>
                  <a:cubicBezTo>
                    <a:pt x="322" y="552"/>
                    <a:pt x="322" y="552"/>
                    <a:pt x="322" y="552"/>
                  </a:cubicBezTo>
                  <a:cubicBezTo>
                    <a:pt x="319" y="549"/>
                    <a:pt x="319" y="544"/>
                    <a:pt x="319" y="538"/>
                  </a:cubicBezTo>
                  <a:cubicBezTo>
                    <a:pt x="336" y="538"/>
                    <a:pt x="336" y="538"/>
                    <a:pt x="336" y="538"/>
                  </a:cubicBezTo>
                  <a:lnTo>
                    <a:pt x="336" y="543"/>
                  </a:lnTo>
                  <a:close/>
                  <a:moveTo>
                    <a:pt x="329" y="531"/>
                  </a:moveTo>
                  <a:cubicBezTo>
                    <a:pt x="329" y="526"/>
                    <a:pt x="329" y="526"/>
                    <a:pt x="329" y="526"/>
                  </a:cubicBezTo>
                  <a:cubicBezTo>
                    <a:pt x="336" y="526"/>
                    <a:pt x="336" y="526"/>
                    <a:pt x="336" y="526"/>
                  </a:cubicBezTo>
                  <a:cubicBezTo>
                    <a:pt x="333" y="530"/>
                    <a:pt x="334" y="529"/>
                    <a:pt x="329" y="531"/>
                  </a:cubicBezTo>
                  <a:close/>
                  <a:moveTo>
                    <a:pt x="569" y="372"/>
                  </a:moveTo>
                  <a:cubicBezTo>
                    <a:pt x="569" y="366"/>
                    <a:pt x="569" y="364"/>
                    <a:pt x="571" y="361"/>
                  </a:cubicBezTo>
                  <a:cubicBezTo>
                    <a:pt x="571" y="366"/>
                    <a:pt x="571" y="369"/>
                    <a:pt x="569" y="372"/>
                  </a:cubicBezTo>
                  <a:close/>
                  <a:moveTo>
                    <a:pt x="578" y="176"/>
                  </a:moveTo>
                  <a:cubicBezTo>
                    <a:pt x="579" y="182"/>
                    <a:pt x="579" y="182"/>
                    <a:pt x="581" y="186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4" y="181"/>
                    <a:pt x="573" y="182"/>
                    <a:pt x="571" y="176"/>
                  </a:cubicBezTo>
                  <a:lnTo>
                    <a:pt x="578" y="176"/>
                  </a:lnTo>
                  <a:close/>
                  <a:moveTo>
                    <a:pt x="550" y="104"/>
                  </a:moveTo>
                  <a:cubicBezTo>
                    <a:pt x="555" y="104"/>
                    <a:pt x="555" y="104"/>
                    <a:pt x="555" y="104"/>
                  </a:cubicBezTo>
                  <a:cubicBezTo>
                    <a:pt x="554" y="106"/>
                    <a:pt x="553" y="109"/>
                    <a:pt x="553" y="111"/>
                  </a:cubicBezTo>
                  <a:cubicBezTo>
                    <a:pt x="550" y="111"/>
                    <a:pt x="550" y="111"/>
                    <a:pt x="550" y="111"/>
                  </a:cubicBezTo>
                  <a:lnTo>
                    <a:pt x="550" y="104"/>
                  </a:lnTo>
                  <a:close/>
                  <a:moveTo>
                    <a:pt x="340" y="218"/>
                  </a:moveTo>
                  <a:cubicBezTo>
                    <a:pt x="334" y="213"/>
                    <a:pt x="331" y="217"/>
                    <a:pt x="326" y="211"/>
                  </a:cubicBezTo>
                  <a:cubicBezTo>
                    <a:pt x="325" y="209"/>
                    <a:pt x="324" y="211"/>
                    <a:pt x="324" y="207"/>
                  </a:cubicBezTo>
                  <a:cubicBezTo>
                    <a:pt x="324" y="198"/>
                    <a:pt x="333" y="195"/>
                    <a:pt x="336" y="190"/>
                  </a:cubicBezTo>
                  <a:cubicBezTo>
                    <a:pt x="342" y="178"/>
                    <a:pt x="337" y="161"/>
                    <a:pt x="343" y="153"/>
                  </a:cubicBezTo>
                  <a:cubicBezTo>
                    <a:pt x="345" y="149"/>
                    <a:pt x="348" y="149"/>
                    <a:pt x="354" y="148"/>
                  </a:cubicBezTo>
                  <a:cubicBezTo>
                    <a:pt x="360" y="153"/>
                    <a:pt x="381" y="159"/>
                    <a:pt x="387" y="155"/>
                  </a:cubicBezTo>
                  <a:cubicBezTo>
                    <a:pt x="395" y="145"/>
                    <a:pt x="396" y="131"/>
                    <a:pt x="403" y="120"/>
                  </a:cubicBezTo>
                  <a:cubicBezTo>
                    <a:pt x="404" y="132"/>
                    <a:pt x="390" y="176"/>
                    <a:pt x="387" y="179"/>
                  </a:cubicBezTo>
                  <a:cubicBezTo>
                    <a:pt x="385" y="181"/>
                    <a:pt x="380" y="178"/>
                    <a:pt x="378" y="181"/>
                  </a:cubicBezTo>
                  <a:cubicBezTo>
                    <a:pt x="373" y="188"/>
                    <a:pt x="376" y="199"/>
                    <a:pt x="368" y="204"/>
                  </a:cubicBezTo>
                  <a:cubicBezTo>
                    <a:pt x="360" y="203"/>
                    <a:pt x="354" y="214"/>
                    <a:pt x="340" y="218"/>
                  </a:cubicBezTo>
                  <a:close/>
                  <a:moveTo>
                    <a:pt x="387" y="475"/>
                  </a:moveTo>
                  <a:cubicBezTo>
                    <a:pt x="385" y="475"/>
                    <a:pt x="385" y="475"/>
                    <a:pt x="385" y="475"/>
                  </a:cubicBezTo>
                  <a:cubicBezTo>
                    <a:pt x="385" y="470"/>
                    <a:pt x="385" y="470"/>
                    <a:pt x="385" y="470"/>
                  </a:cubicBezTo>
                  <a:cubicBezTo>
                    <a:pt x="387" y="470"/>
                    <a:pt x="387" y="470"/>
                    <a:pt x="387" y="470"/>
                  </a:cubicBezTo>
                  <a:lnTo>
                    <a:pt x="387" y="475"/>
                  </a:lnTo>
                  <a:close/>
                  <a:moveTo>
                    <a:pt x="382" y="407"/>
                  </a:moveTo>
                  <a:cubicBezTo>
                    <a:pt x="383" y="402"/>
                    <a:pt x="383" y="401"/>
                    <a:pt x="385" y="398"/>
                  </a:cubicBezTo>
                  <a:cubicBezTo>
                    <a:pt x="384" y="403"/>
                    <a:pt x="384" y="404"/>
                    <a:pt x="382" y="407"/>
                  </a:cubicBezTo>
                  <a:close/>
                  <a:moveTo>
                    <a:pt x="417" y="501"/>
                  </a:moveTo>
                  <a:cubicBezTo>
                    <a:pt x="410" y="504"/>
                    <a:pt x="418" y="506"/>
                    <a:pt x="415" y="512"/>
                  </a:cubicBezTo>
                  <a:cubicBezTo>
                    <a:pt x="412" y="518"/>
                    <a:pt x="416" y="514"/>
                    <a:pt x="410" y="517"/>
                  </a:cubicBezTo>
                  <a:cubicBezTo>
                    <a:pt x="410" y="515"/>
                    <a:pt x="410" y="515"/>
                    <a:pt x="410" y="515"/>
                  </a:cubicBezTo>
                  <a:cubicBezTo>
                    <a:pt x="404" y="510"/>
                    <a:pt x="404" y="510"/>
                    <a:pt x="403" y="501"/>
                  </a:cubicBezTo>
                  <a:cubicBezTo>
                    <a:pt x="401" y="501"/>
                    <a:pt x="401" y="501"/>
                    <a:pt x="401" y="501"/>
                  </a:cubicBezTo>
                  <a:cubicBezTo>
                    <a:pt x="399" y="498"/>
                    <a:pt x="403" y="498"/>
                    <a:pt x="403" y="498"/>
                  </a:cubicBezTo>
                  <a:cubicBezTo>
                    <a:pt x="403" y="496"/>
                    <a:pt x="403" y="496"/>
                    <a:pt x="403" y="496"/>
                  </a:cubicBezTo>
                  <a:cubicBezTo>
                    <a:pt x="406" y="496"/>
                    <a:pt x="406" y="496"/>
                    <a:pt x="406" y="496"/>
                  </a:cubicBezTo>
                  <a:cubicBezTo>
                    <a:pt x="409" y="498"/>
                    <a:pt x="411" y="498"/>
                    <a:pt x="417" y="498"/>
                  </a:cubicBezTo>
                  <a:lnTo>
                    <a:pt x="417" y="501"/>
                  </a:lnTo>
                  <a:close/>
                  <a:moveTo>
                    <a:pt x="534" y="599"/>
                  </a:moveTo>
                  <a:cubicBezTo>
                    <a:pt x="526" y="602"/>
                    <a:pt x="520" y="607"/>
                    <a:pt x="513" y="613"/>
                  </a:cubicBezTo>
                  <a:cubicBezTo>
                    <a:pt x="511" y="595"/>
                    <a:pt x="495" y="588"/>
                    <a:pt x="487" y="575"/>
                  </a:cubicBezTo>
                  <a:cubicBezTo>
                    <a:pt x="476" y="577"/>
                    <a:pt x="472" y="580"/>
                    <a:pt x="459" y="578"/>
                  </a:cubicBezTo>
                  <a:cubicBezTo>
                    <a:pt x="461" y="573"/>
                    <a:pt x="463" y="576"/>
                    <a:pt x="459" y="573"/>
                  </a:cubicBezTo>
                  <a:cubicBezTo>
                    <a:pt x="456" y="565"/>
                    <a:pt x="447" y="557"/>
                    <a:pt x="441" y="552"/>
                  </a:cubicBezTo>
                  <a:cubicBezTo>
                    <a:pt x="442" y="539"/>
                    <a:pt x="446" y="533"/>
                    <a:pt x="443" y="519"/>
                  </a:cubicBezTo>
                  <a:cubicBezTo>
                    <a:pt x="437" y="516"/>
                    <a:pt x="428" y="513"/>
                    <a:pt x="422" y="510"/>
                  </a:cubicBezTo>
                  <a:cubicBezTo>
                    <a:pt x="420" y="487"/>
                    <a:pt x="411" y="492"/>
                    <a:pt x="406" y="482"/>
                  </a:cubicBezTo>
                  <a:cubicBezTo>
                    <a:pt x="405" y="475"/>
                    <a:pt x="404" y="468"/>
                    <a:pt x="403" y="461"/>
                  </a:cubicBezTo>
                  <a:cubicBezTo>
                    <a:pt x="401" y="453"/>
                    <a:pt x="392" y="445"/>
                    <a:pt x="389" y="438"/>
                  </a:cubicBezTo>
                  <a:cubicBezTo>
                    <a:pt x="389" y="421"/>
                    <a:pt x="388" y="405"/>
                    <a:pt x="387" y="389"/>
                  </a:cubicBezTo>
                  <a:cubicBezTo>
                    <a:pt x="382" y="389"/>
                    <a:pt x="382" y="389"/>
                    <a:pt x="382" y="389"/>
                  </a:cubicBezTo>
                  <a:cubicBezTo>
                    <a:pt x="383" y="381"/>
                    <a:pt x="384" y="373"/>
                    <a:pt x="385" y="365"/>
                  </a:cubicBezTo>
                  <a:cubicBezTo>
                    <a:pt x="384" y="364"/>
                    <a:pt x="376" y="363"/>
                    <a:pt x="375" y="361"/>
                  </a:cubicBezTo>
                  <a:cubicBezTo>
                    <a:pt x="376" y="355"/>
                    <a:pt x="377" y="350"/>
                    <a:pt x="378" y="344"/>
                  </a:cubicBezTo>
                  <a:cubicBezTo>
                    <a:pt x="375" y="332"/>
                    <a:pt x="369" y="324"/>
                    <a:pt x="366" y="312"/>
                  </a:cubicBezTo>
                  <a:cubicBezTo>
                    <a:pt x="364" y="302"/>
                    <a:pt x="370" y="296"/>
                    <a:pt x="368" y="288"/>
                  </a:cubicBezTo>
                  <a:cubicBezTo>
                    <a:pt x="366" y="288"/>
                    <a:pt x="366" y="288"/>
                    <a:pt x="366" y="288"/>
                  </a:cubicBezTo>
                  <a:cubicBezTo>
                    <a:pt x="365" y="293"/>
                    <a:pt x="365" y="293"/>
                    <a:pt x="364" y="295"/>
                  </a:cubicBezTo>
                  <a:cubicBezTo>
                    <a:pt x="364" y="286"/>
                    <a:pt x="364" y="286"/>
                    <a:pt x="364" y="286"/>
                  </a:cubicBezTo>
                  <a:cubicBezTo>
                    <a:pt x="371" y="281"/>
                    <a:pt x="370" y="274"/>
                    <a:pt x="373" y="265"/>
                  </a:cubicBezTo>
                  <a:cubicBezTo>
                    <a:pt x="380" y="265"/>
                    <a:pt x="380" y="265"/>
                    <a:pt x="380" y="265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9" y="258"/>
                    <a:pt x="389" y="258"/>
                    <a:pt x="389" y="258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401" y="240"/>
                    <a:pt x="403" y="226"/>
                    <a:pt x="415" y="221"/>
                  </a:cubicBezTo>
                  <a:cubicBezTo>
                    <a:pt x="416" y="225"/>
                    <a:pt x="415" y="223"/>
                    <a:pt x="417" y="225"/>
                  </a:cubicBezTo>
                  <a:cubicBezTo>
                    <a:pt x="417" y="217"/>
                    <a:pt x="427" y="197"/>
                    <a:pt x="438" y="195"/>
                  </a:cubicBezTo>
                  <a:cubicBezTo>
                    <a:pt x="439" y="187"/>
                    <a:pt x="439" y="184"/>
                    <a:pt x="441" y="179"/>
                  </a:cubicBezTo>
                  <a:cubicBezTo>
                    <a:pt x="447" y="174"/>
                    <a:pt x="447" y="172"/>
                    <a:pt x="459" y="172"/>
                  </a:cubicBezTo>
                  <a:cubicBezTo>
                    <a:pt x="463" y="174"/>
                    <a:pt x="503" y="166"/>
                    <a:pt x="506" y="165"/>
                  </a:cubicBezTo>
                  <a:cubicBezTo>
                    <a:pt x="514" y="176"/>
                    <a:pt x="512" y="190"/>
                    <a:pt x="527" y="195"/>
                  </a:cubicBezTo>
                  <a:cubicBezTo>
                    <a:pt x="529" y="197"/>
                    <a:pt x="527" y="195"/>
                    <a:pt x="529" y="197"/>
                  </a:cubicBezTo>
                  <a:cubicBezTo>
                    <a:pt x="529" y="190"/>
                    <a:pt x="529" y="190"/>
                    <a:pt x="529" y="190"/>
                  </a:cubicBezTo>
                  <a:cubicBezTo>
                    <a:pt x="518" y="183"/>
                    <a:pt x="511" y="164"/>
                    <a:pt x="504" y="153"/>
                  </a:cubicBezTo>
                  <a:cubicBezTo>
                    <a:pt x="493" y="160"/>
                    <a:pt x="474" y="163"/>
                    <a:pt x="459" y="160"/>
                  </a:cubicBezTo>
                  <a:cubicBezTo>
                    <a:pt x="457" y="147"/>
                    <a:pt x="456" y="134"/>
                    <a:pt x="450" y="123"/>
                  </a:cubicBezTo>
                  <a:cubicBezTo>
                    <a:pt x="459" y="123"/>
                    <a:pt x="459" y="123"/>
                    <a:pt x="459" y="123"/>
                  </a:cubicBezTo>
                  <a:cubicBezTo>
                    <a:pt x="469" y="131"/>
                    <a:pt x="484" y="126"/>
                    <a:pt x="497" y="132"/>
                  </a:cubicBezTo>
                  <a:cubicBezTo>
                    <a:pt x="500" y="133"/>
                    <a:pt x="503" y="140"/>
                    <a:pt x="506" y="141"/>
                  </a:cubicBezTo>
                  <a:cubicBezTo>
                    <a:pt x="514" y="145"/>
                    <a:pt x="525" y="142"/>
                    <a:pt x="532" y="146"/>
                  </a:cubicBezTo>
                  <a:cubicBezTo>
                    <a:pt x="542" y="157"/>
                    <a:pt x="546" y="171"/>
                    <a:pt x="557" y="181"/>
                  </a:cubicBezTo>
                  <a:cubicBezTo>
                    <a:pt x="557" y="193"/>
                    <a:pt x="557" y="193"/>
                    <a:pt x="557" y="193"/>
                  </a:cubicBezTo>
                  <a:cubicBezTo>
                    <a:pt x="550" y="192"/>
                    <a:pt x="542" y="191"/>
                    <a:pt x="534" y="190"/>
                  </a:cubicBezTo>
                  <a:cubicBezTo>
                    <a:pt x="534" y="195"/>
                    <a:pt x="534" y="195"/>
                    <a:pt x="534" y="195"/>
                  </a:cubicBezTo>
                  <a:cubicBezTo>
                    <a:pt x="543" y="195"/>
                    <a:pt x="558" y="196"/>
                    <a:pt x="564" y="200"/>
                  </a:cubicBezTo>
                  <a:cubicBezTo>
                    <a:pt x="568" y="206"/>
                    <a:pt x="563" y="219"/>
                    <a:pt x="567" y="228"/>
                  </a:cubicBezTo>
                  <a:cubicBezTo>
                    <a:pt x="587" y="283"/>
                    <a:pt x="581" y="286"/>
                    <a:pt x="557" y="333"/>
                  </a:cubicBezTo>
                  <a:cubicBezTo>
                    <a:pt x="557" y="351"/>
                    <a:pt x="556" y="370"/>
                    <a:pt x="555" y="389"/>
                  </a:cubicBezTo>
                  <a:cubicBezTo>
                    <a:pt x="555" y="389"/>
                    <a:pt x="549" y="392"/>
                    <a:pt x="548" y="393"/>
                  </a:cubicBezTo>
                  <a:cubicBezTo>
                    <a:pt x="548" y="396"/>
                    <a:pt x="548" y="396"/>
                    <a:pt x="548" y="396"/>
                  </a:cubicBezTo>
                  <a:cubicBezTo>
                    <a:pt x="545" y="408"/>
                    <a:pt x="553" y="418"/>
                    <a:pt x="548" y="433"/>
                  </a:cubicBezTo>
                  <a:cubicBezTo>
                    <a:pt x="547" y="437"/>
                    <a:pt x="540" y="442"/>
                    <a:pt x="541" y="449"/>
                  </a:cubicBezTo>
                  <a:cubicBezTo>
                    <a:pt x="542" y="460"/>
                    <a:pt x="550" y="471"/>
                    <a:pt x="546" y="482"/>
                  </a:cubicBezTo>
                  <a:cubicBezTo>
                    <a:pt x="536" y="510"/>
                    <a:pt x="534" y="553"/>
                    <a:pt x="534" y="599"/>
                  </a:cubicBezTo>
                  <a:close/>
                  <a:moveTo>
                    <a:pt x="548" y="531"/>
                  </a:moveTo>
                  <a:cubicBezTo>
                    <a:pt x="546" y="531"/>
                    <a:pt x="546" y="531"/>
                    <a:pt x="546" y="531"/>
                  </a:cubicBezTo>
                  <a:cubicBezTo>
                    <a:pt x="546" y="526"/>
                    <a:pt x="546" y="526"/>
                    <a:pt x="546" y="526"/>
                  </a:cubicBezTo>
                  <a:cubicBezTo>
                    <a:pt x="548" y="526"/>
                    <a:pt x="548" y="526"/>
                    <a:pt x="548" y="526"/>
                  </a:cubicBezTo>
                  <a:lnTo>
                    <a:pt x="548" y="531"/>
                  </a:lnTo>
                  <a:close/>
                  <a:moveTo>
                    <a:pt x="555" y="461"/>
                  </a:moveTo>
                  <a:cubicBezTo>
                    <a:pt x="550" y="461"/>
                    <a:pt x="550" y="461"/>
                    <a:pt x="550" y="461"/>
                  </a:cubicBezTo>
                  <a:cubicBezTo>
                    <a:pt x="550" y="456"/>
                    <a:pt x="550" y="456"/>
                    <a:pt x="550" y="456"/>
                  </a:cubicBezTo>
                  <a:cubicBezTo>
                    <a:pt x="543" y="445"/>
                    <a:pt x="554" y="431"/>
                    <a:pt x="555" y="417"/>
                  </a:cubicBezTo>
                  <a:cubicBezTo>
                    <a:pt x="560" y="417"/>
                    <a:pt x="560" y="417"/>
                    <a:pt x="560" y="417"/>
                  </a:cubicBezTo>
                  <a:cubicBezTo>
                    <a:pt x="561" y="434"/>
                    <a:pt x="559" y="444"/>
                    <a:pt x="555" y="461"/>
                  </a:cubicBezTo>
                  <a:close/>
                  <a:moveTo>
                    <a:pt x="591" y="1236"/>
                  </a:moveTo>
                  <a:cubicBezTo>
                    <a:pt x="590" y="1235"/>
                    <a:pt x="590" y="1235"/>
                    <a:pt x="590" y="1235"/>
                  </a:cubicBezTo>
                  <a:cubicBezTo>
                    <a:pt x="590" y="1235"/>
                    <a:pt x="590" y="1235"/>
                    <a:pt x="590" y="1235"/>
                  </a:cubicBezTo>
                  <a:cubicBezTo>
                    <a:pt x="590" y="1236"/>
                    <a:pt x="590" y="1236"/>
                    <a:pt x="591" y="1236"/>
                  </a:cubicBezTo>
                  <a:close/>
                  <a:moveTo>
                    <a:pt x="602" y="1254"/>
                  </a:moveTo>
                  <a:cubicBezTo>
                    <a:pt x="603" y="1256"/>
                    <a:pt x="626" y="1264"/>
                    <a:pt x="630" y="1266"/>
                  </a:cubicBezTo>
                  <a:cubicBezTo>
                    <a:pt x="630" y="1256"/>
                    <a:pt x="630" y="1256"/>
                    <a:pt x="630" y="1256"/>
                  </a:cubicBezTo>
                  <a:cubicBezTo>
                    <a:pt x="628" y="1254"/>
                    <a:pt x="629" y="1256"/>
                    <a:pt x="627" y="1252"/>
                  </a:cubicBezTo>
                  <a:cubicBezTo>
                    <a:pt x="601" y="1252"/>
                    <a:pt x="612" y="1246"/>
                    <a:pt x="599" y="1238"/>
                  </a:cubicBezTo>
                  <a:cubicBezTo>
                    <a:pt x="597" y="1236"/>
                    <a:pt x="595" y="1236"/>
                    <a:pt x="591" y="1236"/>
                  </a:cubicBezTo>
                  <a:cubicBezTo>
                    <a:pt x="593" y="1237"/>
                    <a:pt x="596" y="1239"/>
                    <a:pt x="597" y="1240"/>
                  </a:cubicBezTo>
                  <a:cubicBezTo>
                    <a:pt x="600" y="1244"/>
                    <a:pt x="598" y="1251"/>
                    <a:pt x="602" y="1254"/>
                  </a:cubicBezTo>
                  <a:close/>
                  <a:moveTo>
                    <a:pt x="487" y="669"/>
                  </a:moveTo>
                  <a:cubicBezTo>
                    <a:pt x="492" y="669"/>
                    <a:pt x="492" y="669"/>
                    <a:pt x="492" y="669"/>
                  </a:cubicBezTo>
                  <a:cubicBezTo>
                    <a:pt x="492" y="664"/>
                    <a:pt x="492" y="664"/>
                    <a:pt x="492" y="664"/>
                  </a:cubicBezTo>
                  <a:cubicBezTo>
                    <a:pt x="495" y="660"/>
                    <a:pt x="494" y="657"/>
                    <a:pt x="497" y="652"/>
                  </a:cubicBezTo>
                  <a:cubicBezTo>
                    <a:pt x="500" y="648"/>
                    <a:pt x="507" y="645"/>
                    <a:pt x="511" y="641"/>
                  </a:cubicBezTo>
                  <a:cubicBezTo>
                    <a:pt x="506" y="641"/>
                    <a:pt x="501" y="642"/>
                    <a:pt x="497" y="643"/>
                  </a:cubicBezTo>
                  <a:cubicBezTo>
                    <a:pt x="495" y="654"/>
                    <a:pt x="490" y="657"/>
                    <a:pt x="487" y="669"/>
                  </a:cubicBezTo>
                  <a:close/>
                  <a:moveTo>
                    <a:pt x="469" y="676"/>
                  </a:moveTo>
                  <a:cubicBezTo>
                    <a:pt x="473" y="680"/>
                    <a:pt x="471" y="680"/>
                    <a:pt x="476" y="678"/>
                  </a:cubicBezTo>
                  <a:cubicBezTo>
                    <a:pt x="483" y="675"/>
                    <a:pt x="482" y="676"/>
                    <a:pt x="485" y="669"/>
                  </a:cubicBezTo>
                  <a:cubicBezTo>
                    <a:pt x="483" y="666"/>
                    <a:pt x="484" y="666"/>
                    <a:pt x="483" y="662"/>
                  </a:cubicBezTo>
                  <a:cubicBezTo>
                    <a:pt x="479" y="660"/>
                    <a:pt x="480" y="661"/>
                    <a:pt x="478" y="659"/>
                  </a:cubicBezTo>
                  <a:cubicBezTo>
                    <a:pt x="476" y="661"/>
                    <a:pt x="475" y="664"/>
                    <a:pt x="473" y="666"/>
                  </a:cubicBezTo>
                  <a:cubicBezTo>
                    <a:pt x="461" y="674"/>
                    <a:pt x="448" y="672"/>
                    <a:pt x="443" y="687"/>
                  </a:cubicBezTo>
                  <a:cubicBezTo>
                    <a:pt x="445" y="689"/>
                    <a:pt x="446" y="692"/>
                    <a:pt x="448" y="694"/>
                  </a:cubicBezTo>
                  <a:cubicBezTo>
                    <a:pt x="449" y="682"/>
                    <a:pt x="456" y="676"/>
                    <a:pt x="469" y="676"/>
                  </a:cubicBezTo>
                  <a:close/>
                  <a:moveTo>
                    <a:pt x="448" y="741"/>
                  </a:moveTo>
                  <a:cubicBezTo>
                    <a:pt x="455" y="732"/>
                    <a:pt x="447" y="712"/>
                    <a:pt x="445" y="697"/>
                  </a:cubicBezTo>
                  <a:cubicBezTo>
                    <a:pt x="440" y="706"/>
                    <a:pt x="445" y="731"/>
                    <a:pt x="445" y="743"/>
                  </a:cubicBezTo>
                  <a:cubicBezTo>
                    <a:pt x="448" y="743"/>
                    <a:pt x="448" y="743"/>
                    <a:pt x="448" y="743"/>
                  </a:cubicBezTo>
                  <a:lnTo>
                    <a:pt x="448" y="741"/>
                  </a:lnTo>
                  <a:close/>
                  <a:moveTo>
                    <a:pt x="441" y="746"/>
                  </a:moveTo>
                  <a:cubicBezTo>
                    <a:pt x="445" y="744"/>
                    <a:pt x="443" y="745"/>
                    <a:pt x="445" y="743"/>
                  </a:cubicBezTo>
                  <a:cubicBezTo>
                    <a:pt x="441" y="743"/>
                    <a:pt x="441" y="743"/>
                    <a:pt x="441" y="743"/>
                  </a:cubicBezTo>
                  <a:lnTo>
                    <a:pt x="441" y="746"/>
                  </a:lnTo>
                  <a:close/>
                  <a:moveTo>
                    <a:pt x="809" y="993"/>
                  </a:moveTo>
                  <a:cubicBezTo>
                    <a:pt x="809" y="991"/>
                    <a:pt x="809" y="991"/>
                    <a:pt x="809" y="991"/>
                  </a:cubicBezTo>
                  <a:cubicBezTo>
                    <a:pt x="813" y="988"/>
                    <a:pt x="816" y="986"/>
                    <a:pt x="819" y="981"/>
                  </a:cubicBezTo>
                  <a:cubicBezTo>
                    <a:pt x="817" y="980"/>
                    <a:pt x="816" y="980"/>
                    <a:pt x="814" y="979"/>
                  </a:cubicBezTo>
                  <a:cubicBezTo>
                    <a:pt x="811" y="977"/>
                    <a:pt x="811" y="980"/>
                    <a:pt x="807" y="976"/>
                  </a:cubicBezTo>
                  <a:cubicBezTo>
                    <a:pt x="801" y="967"/>
                    <a:pt x="801" y="945"/>
                    <a:pt x="800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42"/>
                    <a:pt x="788" y="942"/>
                    <a:pt x="788" y="942"/>
                  </a:cubicBezTo>
                  <a:cubicBezTo>
                    <a:pt x="797" y="947"/>
                    <a:pt x="800" y="980"/>
                    <a:pt x="809" y="993"/>
                  </a:cubicBezTo>
                  <a:close/>
                  <a:moveTo>
                    <a:pt x="254" y="1116"/>
                  </a:moveTo>
                  <a:cubicBezTo>
                    <a:pt x="256" y="1116"/>
                    <a:pt x="256" y="1116"/>
                    <a:pt x="256" y="1116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4" y="1114"/>
                    <a:pt x="256" y="1112"/>
                    <a:pt x="254" y="1116"/>
                  </a:cubicBezTo>
                  <a:close/>
                  <a:moveTo>
                    <a:pt x="175" y="1210"/>
                  </a:moveTo>
                  <a:cubicBezTo>
                    <a:pt x="179" y="1208"/>
                    <a:pt x="177" y="1209"/>
                    <a:pt x="179" y="1207"/>
                  </a:cubicBezTo>
                  <a:cubicBezTo>
                    <a:pt x="175" y="1207"/>
                    <a:pt x="175" y="1207"/>
                    <a:pt x="175" y="1207"/>
                  </a:cubicBezTo>
                  <a:lnTo>
                    <a:pt x="175" y="1210"/>
                  </a:lnTo>
                  <a:close/>
                  <a:moveTo>
                    <a:pt x="942" y="1217"/>
                  </a:moveTo>
                  <a:cubicBezTo>
                    <a:pt x="945" y="1217"/>
                    <a:pt x="945" y="1217"/>
                    <a:pt x="945" y="1217"/>
                  </a:cubicBezTo>
                  <a:cubicBezTo>
                    <a:pt x="945" y="1210"/>
                    <a:pt x="945" y="1210"/>
                    <a:pt x="945" y="1210"/>
                  </a:cubicBezTo>
                  <a:cubicBezTo>
                    <a:pt x="943" y="1212"/>
                    <a:pt x="943" y="1212"/>
                    <a:pt x="942" y="1217"/>
                  </a:cubicBezTo>
                  <a:close/>
                  <a:moveTo>
                    <a:pt x="287" y="1233"/>
                  </a:moveTo>
                  <a:cubicBezTo>
                    <a:pt x="287" y="1235"/>
                    <a:pt x="288" y="1238"/>
                    <a:pt x="289" y="1240"/>
                  </a:cubicBezTo>
                  <a:cubicBezTo>
                    <a:pt x="291" y="1240"/>
                    <a:pt x="291" y="1240"/>
                    <a:pt x="291" y="1240"/>
                  </a:cubicBezTo>
                  <a:cubicBezTo>
                    <a:pt x="291" y="1228"/>
                    <a:pt x="291" y="1228"/>
                    <a:pt x="291" y="1228"/>
                  </a:cubicBezTo>
                  <a:cubicBezTo>
                    <a:pt x="289" y="1230"/>
                    <a:pt x="287" y="1231"/>
                    <a:pt x="286" y="1232"/>
                  </a:cubicBezTo>
                  <a:cubicBezTo>
                    <a:pt x="286" y="1232"/>
                    <a:pt x="285" y="1233"/>
                    <a:pt x="285" y="1233"/>
                  </a:cubicBezTo>
                  <a:lnTo>
                    <a:pt x="287" y="1233"/>
                  </a:lnTo>
                  <a:close/>
                  <a:moveTo>
                    <a:pt x="396" y="1508"/>
                  </a:moveTo>
                  <a:cubicBezTo>
                    <a:pt x="389" y="1508"/>
                    <a:pt x="389" y="1508"/>
                    <a:pt x="389" y="1508"/>
                  </a:cubicBezTo>
                  <a:cubicBezTo>
                    <a:pt x="389" y="1521"/>
                    <a:pt x="385" y="1544"/>
                    <a:pt x="387" y="1548"/>
                  </a:cubicBezTo>
                  <a:cubicBezTo>
                    <a:pt x="396" y="1570"/>
                    <a:pt x="411" y="1574"/>
                    <a:pt x="417" y="1604"/>
                  </a:cubicBezTo>
                  <a:cubicBezTo>
                    <a:pt x="419" y="1602"/>
                    <a:pt x="418" y="1603"/>
                    <a:pt x="420" y="1599"/>
                  </a:cubicBezTo>
                  <a:cubicBezTo>
                    <a:pt x="422" y="1596"/>
                    <a:pt x="422" y="1588"/>
                    <a:pt x="422" y="1581"/>
                  </a:cubicBezTo>
                  <a:cubicBezTo>
                    <a:pt x="396" y="1568"/>
                    <a:pt x="395" y="1544"/>
                    <a:pt x="396" y="1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20"/>
            <p:cNvSpPr>
              <a:spLocks/>
            </p:cNvSpPr>
            <p:nvPr/>
          </p:nvSpPr>
          <p:spPr bwMode="auto">
            <a:xfrm>
              <a:off x="-60" y="-259"/>
              <a:ext cx="1644" cy="516"/>
            </a:xfrm>
            <a:custGeom>
              <a:avLst/>
              <a:gdLst>
                <a:gd name="T0" fmla="*/ 14 w 418"/>
                <a:gd name="T1" fmla="*/ 730 h 751"/>
                <a:gd name="T2" fmla="*/ 52 w 418"/>
                <a:gd name="T3" fmla="*/ 705 h 751"/>
                <a:gd name="T4" fmla="*/ 68 w 418"/>
                <a:gd name="T5" fmla="*/ 700 h 751"/>
                <a:gd name="T6" fmla="*/ 89 w 418"/>
                <a:gd name="T7" fmla="*/ 677 h 751"/>
                <a:gd name="T8" fmla="*/ 96 w 418"/>
                <a:gd name="T9" fmla="*/ 663 h 751"/>
                <a:gd name="T10" fmla="*/ 110 w 418"/>
                <a:gd name="T11" fmla="*/ 663 h 751"/>
                <a:gd name="T12" fmla="*/ 122 w 418"/>
                <a:gd name="T13" fmla="*/ 649 h 751"/>
                <a:gd name="T14" fmla="*/ 143 w 418"/>
                <a:gd name="T15" fmla="*/ 646 h 751"/>
                <a:gd name="T16" fmla="*/ 173 w 418"/>
                <a:gd name="T17" fmla="*/ 583 h 751"/>
                <a:gd name="T18" fmla="*/ 199 w 418"/>
                <a:gd name="T19" fmla="*/ 553 h 751"/>
                <a:gd name="T20" fmla="*/ 201 w 418"/>
                <a:gd name="T21" fmla="*/ 513 h 751"/>
                <a:gd name="T22" fmla="*/ 217 w 418"/>
                <a:gd name="T23" fmla="*/ 495 h 751"/>
                <a:gd name="T24" fmla="*/ 210 w 418"/>
                <a:gd name="T25" fmla="*/ 460 h 751"/>
                <a:gd name="T26" fmla="*/ 222 w 418"/>
                <a:gd name="T27" fmla="*/ 411 h 751"/>
                <a:gd name="T28" fmla="*/ 264 w 418"/>
                <a:gd name="T29" fmla="*/ 336 h 751"/>
                <a:gd name="T30" fmla="*/ 250 w 418"/>
                <a:gd name="T31" fmla="*/ 294 h 751"/>
                <a:gd name="T32" fmla="*/ 252 w 418"/>
                <a:gd name="T33" fmla="*/ 201 h 751"/>
                <a:gd name="T34" fmla="*/ 294 w 418"/>
                <a:gd name="T35" fmla="*/ 159 h 751"/>
                <a:gd name="T36" fmla="*/ 299 w 418"/>
                <a:gd name="T37" fmla="*/ 138 h 751"/>
                <a:gd name="T38" fmla="*/ 315 w 418"/>
                <a:gd name="T39" fmla="*/ 110 h 751"/>
                <a:gd name="T40" fmla="*/ 318 w 418"/>
                <a:gd name="T41" fmla="*/ 93 h 751"/>
                <a:gd name="T42" fmla="*/ 378 w 418"/>
                <a:gd name="T43" fmla="*/ 54 h 751"/>
                <a:gd name="T44" fmla="*/ 388 w 418"/>
                <a:gd name="T45" fmla="*/ 16 h 751"/>
                <a:gd name="T46" fmla="*/ 418 w 418"/>
                <a:gd name="T47" fmla="*/ 0 h 751"/>
                <a:gd name="T48" fmla="*/ 395 w 418"/>
                <a:gd name="T49" fmla="*/ 16 h 751"/>
                <a:gd name="T50" fmla="*/ 385 w 418"/>
                <a:gd name="T51" fmla="*/ 61 h 751"/>
                <a:gd name="T52" fmla="*/ 322 w 418"/>
                <a:gd name="T53" fmla="*/ 98 h 751"/>
                <a:gd name="T54" fmla="*/ 299 w 418"/>
                <a:gd name="T55" fmla="*/ 168 h 751"/>
                <a:gd name="T56" fmla="*/ 262 w 418"/>
                <a:gd name="T57" fmla="*/ 196 h 751"/>
                <a:gd name="T58" fmla="*/ 257 w 418"/>
                <a:gd name="T59" fmla="*/ 289 h 751"/>
                <a:gd name="T60" fmla="*/ 269 w 418"/>
                <a:gd name="T61" fmla="*/ 343 h 751"/>
                <a:gd name="T62" fmla="*/ 269 w 418"/>
                <a:gd name="T63" fmla="*/ 359 h 751"/>
                <a:gd name="T64" fmla="*/ 231 w 418"/>
                <a:gd name="T65" fmla="*/ 406 h 751"/>
                <a:gd name="T66" fmla="*/ 220 w 418"/>
                <a:gd name="T67" fmla="*/ 469 h 751"/>
                <a:gd name="T68" fmla="*/ 229 w 418"/>
                <a:gd name="T69" fmla="*/ 492 h 751"/>
                <a:gd name="T70" fmla="*/ 208 w 418"/>
                <a:gd name="T71" fmla="*/ 518 h 751"/>
                <a:gd name="T72" fmla="*/ 208 w 418"/>
                <a:gd name="T73" fmla="*/ 551 h 751"/>
                <a:gd name="T74" fmla="*/ 175 w 418"/>
                <a:gd name="T75" fmla="*/ 593 h 751"/>
                <a:gd name="T76" fmla="*/ 173 w 418"/>
                <a:gd name="T77" fmla="*/ 618 h 751"/>
                <a:gd name="T78" fmla="*/ 154 w 418"/>
                <a:gd name="T79" fmla="*/ 651 h 751"/>
                <a:gd name="T80" fmla="*/ 138 w 418"/>
                <a:gd name="T81" fmla="*/ 658 h 751"/>
                <a:gd name="T82" fmla="*/ 126 w 418"/>
                <a:gd name="T83" fmla="*/ 656 h 751"/>
                <a:gd name="T84" fmla="*/ 112 w 418"/>
                <a:gd name="T85" fmla="*/ 670 h 751"/>
                <a:gd name="T86" fmla="*/ 98 w 418"/>
                <a:gd name="T87" fmla="*/ 672 h 751"/>
                <a:gd name="T88" fmla="*/ 75 w 418"/>
                <a:gd name="T89" fmla="*/ 705 h 751"/>
                <a:gd name="T90" fmla="*/ 61 w 418"/>
                <a:gd name="T91" fmla="*/ 707 h 751"/>
                <a:gd name="T92" fmla="*/ 49 w 418"/>
                <a:gd name="T93" fmla="*/ 730 h 751"/>
                <a:gd name="T94" fmla="*/ 0 w 418"/>
                <a:gd name="T95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751">
                  <a:moveTo>
                    <a:pt x="14" y="730"/>
                  </a:moveTo>
                  <a:cubicBezTo>
                    <a:pt x="52" y="730"/>
                    <a:pt x="37" y="722"/>
                    <a:pt x="52" y="705"/>
                  </a:cubicBezTo>
                  <a:cubicBezTo>
                    <a:pt x="56" y="700"/>
                    <a:pt x="62" y="703"/>
                    <a:pt x="68" y="700"/>
                  </a:cubicBezTo>
                  <a:cubicBezTo>
                    <a:pt x="69" y="699"/>
                    <a:pt x="88" y="678"/>
                    <a:pt x="89" y="677"/>
                  </a:cubicBezTo>
                  <a:cubicBezTo>
                    <a:pt x="92" y="672"/>
                    <a:pt x="91" y="665"/>
                    <a:pt x="96" y="663"/>
                  </a:cubicBezTo>
                  <a:cubicBezTo>
                    <a:pt x="101" y="663"/>
                    <a:pt x="105" y="663"/>
                    <a:pt x="110" y="663"/>
                  </a:cubicBezTo>
                  <a:cubicBezTo>
                    <a:pt x="114" y="658"/>
                    <a:pt x="118" y="653"/>
                    <a:pt x="122" y="649"/>
                  </a:cubicBezTo>
                  <a:cubicBezTo>
                    <a:pt x="128" y="646"/>
                    <a:pt x="138" y="649"/>
                    <a:pt x="143" y="646"/>
                  </a:cubicBezTo>
                  <a:cubicBezTo>
                    <a:pt x="169" y="637"/>
                    <a:pt x="159" y="604"/>
                    <a:pt x="173" y="583"/>
                  </a:cubicBezTo>
                  <a:cubicBezTo>
                    <a:pt x="180" y="573"/>
                    <a:pt x="194" y="567"/>
                    <a:pt x="199" y="553"/>
                  </a:cubicBezTo>
                  <a:cubicBezTo>
                    <a:pt x="203" y="539"/>
                    <a:pt x="198" y="523"/>
                    <a:pt x="201" y="513"/>
                  </a:cubicBezTo>
                  <a:cubicBezTo>
                    <a:pt x="203" y="506"/>
                    <a:pt x="215" y="502"/>
                    <a:pt x="217" y="495"/>
                  </a:cubicBezTo>
                  <a:cubicBezTo>
                    <a:pt x="223" y="478"/>
                    <a:pt x="207" y="474"/>
                    <a:pt x="210" y="460"/>
                  </a:cubicBezTo>
                  <a:cubicBezTo>
                    <a:pt x="214" y="446"/>
                    <a:pt x="216" y="430"/>
                    <a:pt x="222" y="411"/>
                  </a:cubicBezTo>
                  <a:cubicBezTo>
                    <a:pt x="231" y="383"/>
                    <a:pt x="255" y="367"/>
                    <a:pt x="264" y="336"/>
                  </a:cubicBezTo>
                  <a:cubicBezTo>
                    <a:pt x="269" y="317"/>
                    <a:pt x="254" y="304"/>
                    <a:pt x="250" y="294"/>
                  </a:cubicBezTo>
                  <a:cubicBezTo>
                    <a:pt x="243" y="275"/>
                    <a:pt x="245" y="212"/>
                    <a:pt x="252" y="201"/>
                  </a:cubicBezTo>
                  <a:cubicBezTo>
                    <a:pt x="255" y="167"/>
                    <a:pt x="281" y="178"/>
                    <a:pt x="294" y="159"/>
                  </a:cubicBezTo>
                  <a:cubicBezTo>
                    <a:pt x="296" y="152"/>
                    <a:pt x="297" y="145"/>
                    <a:pt x="299" y="138"/>
                  </a:cubicBezTo>
                  <a:cubicBezTo>
                    <a:pt x="303" y="129"/>
                    <a:pt x="312" y="120"/>
                    <a:pt x="315" y="110"/>
                  </a:cubicBezTo>
                  <a:cubicBezTo>
                    <a:pt x="317" y="103"/>
                    <a:pt x="315" y="97"/>
                    <a:pt x="318" y="93"/>
                  </a:cubicBezTo>
                  <a:cubicBezTo>
                    <a:pt x="333" y="75"/>
                    <a:pt x="360" y="70"/>
                    <a:pt x="378" y="54"/>
                  </a:cubicBezTo>
                  <a:cubicBezTo>
                    <a:pt x="385" y="45"/>
                    <a:pt x="382" y="26"/>
                    <a:pt x="388" y="16"/>
                  </a:cubicBezTo>
                  <a:cubicBezTo>
                    <a:pt x="392" y="5"/>
                    <a:pt x="406" y="4"/>
                    <a:pt x="418" y="0"/>
                  </a:cubicBezTo>
                  <a:cubicBezTo>
                    <a:pt x="415" y="11"/>
                    <a:pt x="404" y="13"/>
                    <a:pt x="395" y="16"/>
                  </a:cubicBezTo>
                  <a:cubicBezTo>
                    <a:pt x="391" y="26"/>
                    <a:pt x="392" y="52"/>
                    <a:pt x="385" y="61"/>
                  </a:cubicBezTo>
                  <a:cubicBezTo>
                    <a:pt x="383" y="64"/>
                    <a:pt x="327" y="97"/>
                    <a:pt x="322" y="98"/>
                  </a:cubicBezTo>
                  <a:cubicBezTo>
                    <a:pt x="321" y="113"/>
                    <a:pt x="309" y="156"/>
                    <a:pt x="299" y="168"/>
                  </a:cubicBezTo>
                  <a:cubicBezTo>
                    <a:pt x="288" y="182"/>
                    <a:pt x="268" y="177"/>
                    <a:pt x="262" y="196"/>
                  </a:cubicBezTo>
                  <a:cubicBezTo>
                    <a:pt x="255" y="206"/>
                    <a:pt x="251" y="273"/>
                    <a:pt x="257" y="289"/>
                  </a:cubicBezTo>
                  <a:cubicBezTo>
                    <a:pt x="264" y="310"/>
                    <a:pt x="277" y="316"/>
                    <a:pt x="269" y="343"/>
                  </a:cubicBezTo>
                  <a:cubicBezTo>
                    <a:pt x="269" y="348"/>
                    <a:pt x="269" y="354"/>
                    <a:pt x="269" y="359"/>
                  </a:cubicBezTo>
                  <a:cubicBezTo>
                    <a:pt x="263" y="373"/>
                    <a:pt x="237" y="394"/>
                    <a:pt x="231" y="406"/>
                  </a:cubicBezTo>
                  <a:cubicBezTo>
                    <a:pt x="229" y="410"/>
                    <a:pt x="219" y="467"/>
                    <a:pt x="220" y="469"/>
                  </a:cubicBezTo>
                  <a:cubicBezTo>
                    <a:pt x="221" y="475"/>
                    <a:pt x="227" y="485"/>
                    <a:pt x="229" y="492"/>
                  </a:cubicBezTo>
                  <a:cubicBezTo>
                    <a:pt x="224" y="499"/>
                    <a:pt x="210" y="510"/>
                    <a:pt x="208" y="518"/>
                  </a:cubicBezTo>
                  <a:cubicBezTo>
                    <a:pt x="206" y="524"/>
                    <a:pt x="212" y="540"/>
                    <a:pt x="208" y="551"/>
                  </a:cubicBezTo>
                  <a:cubicBezTo>
                    <a:pt x="201" y="570"/>
                    <a:pt x="183" y="579"/>
                    <a:pt x="175" y="593"/>
                  </a:cubicBezTo>
                  <a:cubicBezTo>
                    <a:pt x="174" y="601"/>
                    <a:pt x="174" y="610"/>
                    <a:pt x="173" y="618"/>
                  </a:cubicBezTo>
                  <a:cubicBezTo>
                    <a:pt x="168" y="630"/>
                    <a:pt x="159" y="640"/>
                    <a:pt x="154" y="651"/>
                  </a:cubicBezTo>
                  <a:cubicBezTo>
                    <a:pt x="148" y="653"/>
                    <a:pt x="143" y="657"/>
                    <a:pt x="138" y="658"/>
                  </a:cubicBezTo>
                  <a:cubicBezTo>
                    <a:pt x="134" y="657"/>
                    <a:pt x="130" y="656"/>
                    <a:pt x="126" y="656"/>
                  </a:cubicBezTo>
                  <a:cubicBezTo>
                    <a:pt x="121" y="658"/>
                    <a:pt x="118" y="667"/>
                    <a:pt x="112" y="670"/>
                  </a:cubicBezTo>
                  <a:cubicBezTo>
                    <a:pt x="108" y="670"/>
                    <a:pt x="103" y="671"/>
                    <a:pt x="98" y="672"/>
                  </a:cubicBezTo>
                  <a:cubicBezTo>
                    <a:pt x="88" y="679"/>
                    <a:pt x="85" y="698"/>
                    <a:pt x="75" y="705"/>
                  </a:cubicBezTo>
                  <a:cubicBezTo>
                    <a:pt x="70" y="705"/>
                    <a:pt x="66" y="706"/>
                    <a:pt x="61" y="707"/>
                  </a:cubicBezTo>
                  <a:cubicBezTo>
                    <a:pt x="55" y="712"/>
                    <a:pt x="55" y="725"/>
                    <a:pt x="49" y="730"/>
                  </a:cubicBezTo>
                  <a:cubicBezTo>
                    <a:pt x="42" y="738"/>
                    <a:pt x="13" y="741"/>
                    <a:pt x="0" y="7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8" name="Group 18"/>
          <p:cNvGrpSpPr>
            <a:grpSpLocks noChangeAspect="1"/>
          </p:cNvGrpSpPr>
          <p:nvPr/>
        </p:nvGrpSpPr>
        <p:grpSpPr bwMode="auto">
          <a:xfrm rot="15967416">
            <a:off x="2620715" y="-243117"/>
            <a:ext cx="2212180" cy="7928819"/>
            <a:chOff x="-60" y="-451"/>
            <a:chExt cx="4369" cy="1402"/>
          </a:xfrm>
          <a:effectLst>
            <a:glow rad="63500">
              <a:schemeClr val="bg1">
                <a:alpha val="40000"/>
              </a:schemeClr>
            </a:glow>
          </a:effectLst>
        </p:grpSpPr>
        <p:sp>
          <p:nvSpPr>
            <p:cNvPr id="549" name="Freeform 19"/>
            <p:cNvSpPr>
              <a:spLocks noEditPoints="1"/>
            </p:cNvSpPr>
            <p:nvPr/>
          </p:nvSpPr>
          <p:spPr bwMode="auto">
            <a:xfrm>
              <a:off x="593" y="-451"/>
              <a:ext cx="3716" cy="1402"/>
            </a:xfrm>
            <a:custGeom>
              <a:avLst/>
              <a:gdLst>
                <a:gd name="T0" fmla="*/ 812 w 945"/>
                <a:gd name="T1" fmla="*/ 883 h 2042"/>
                <a:gd name="T2" fmla="*/ 581 w 945"/>
                <a:gd name="T3" fmla="*/ 361 h 2042"/>
                <a:gd name="T4" fmla="*/ 674 w 945"/>
                <a:gd name="T5" fmla="*/ 314 h 2042"/>
                <a:gd name="T6" fmla="*/ 763 w 945"/>
                <a:gd name="T7" fmla="*/ 407 h 2042"/>
                <a:gd name="T8" fmla="*/ 625 w 945"/>
                <a:gd name="T9" fmla="*/ 209 h 2042"/>
                <a:gd name="T10" fmla="*/ 470 w 945"/>
                <a:gd name="T11" fmla="*/ 0 h 2042"/>
                <a:gd name="T12" fmla="*/ 378 w 945"/>
                <a:gd name="T13" fmla="*/ 144 h 2042"/>
                <a:gd name="T14" fmla="*/ 252 w 945"/>
                <a:gd name="T15" fmla="*/ 286 h 2042"/>
                <a:gd name="T16" fmla="*/ 336 w 945"/>
                <a:gd name="T17" fmla="*/ 426 h 2042"/>
                <a:gd name="T18" fmla="*/ 233 w 945"/>
                <a:gd name="T19" fmla="*/ 571 h 2042"/>
                <a:gd name="T20" fmla="*/ 7 w 945"/>
                <a:gd name="T21" fmla="*/ 760 h 2042"/>
                <a:gd name="T22" fmla="*/ 203 w 945"/>
                <a:gd name="T23" fmla="*/ 867 h 2042"/>
                <a:gd name="T24" fmla="*/ 268 w 945"/>
                <a:gd name="T25" fmla="*/ 771 h 2042"/>
                <a:gd name="T26" fmla="*/ 179 w 945"/>
                <a:gd name="T27" fmla="*/ 1207 h 2042"/>
                <a:gd name="T28" fmla="*/ 0 w 945"/>
                <a:gd name="T29" fmla="*/ 1546 h 2042"/>
                <a:gd name="T30" fmla="*/ 11 w 945"/>
                <a:gd name="T31" fmla="*/ 1770 h 2042"/>
                <a:gd name="T32" fmla="*/ 46 w 945"/>
                <a:gd name="T33" fmla="*/ 1693 h 2042"/>
                <a:gd name="T34" fmla="*/ 200 w 945"/>
                <a:gd name="T35" fmla="*/ 1280 h 2042"/>
                <a:gd name="T36" fmla="*/ 238 w 945"/>
                <a:gd name="T37" fmla="*/ 1464 h 2042"/>
                <a:gd name="T38" fmla="*/ 102 w 945"/>
                <a:gd name="T39" fmla="*/ 1695 h 2042"/>
                <a:gd name="T40" fmla="*/ 270 w 945"/>
                <a:gd name="T41" fmla="*/ 1692 h 2042"/>
                <a:gd name="T42" fmla="*/ 300 w 945"/>
                <a:gd name="T43" fmla="*/ 1721 h 2042"/>
                <a:gd name="T44" fmla="*/ 291 w 945"/>
                <a:gd name="T45" fmla="*/ 1499 h 2042"/>
                <a:gd name="T46" fmla="*/ 284 w 945"/>
                <a:gd name="T47" fmla="*/ 1303 h 2042"/>
                <a:gd name="T48" fmla="*/ 312 w 945"/>
                <a:gd name="T49" fmla="*/ 1079 h 2042"/>
                <a:gd name="T50" fmla="*/ 371 w 945"/>
                <a:gd name="T51" fmla="*/ 1060 h 2042"/>
                <a:gd name="T52" fmla="*/ 385 w 945"/>
                <a:gd name="T53" fmla="*/ 1450 h 2042"/>
                <a:gd name="T54" fmla="*/ 469 w 945"/>
                <a:gd name="T55" fmla="*/ 1212 h 2042"/>
                <a:gd name="T56" fmla="*/ 546 w 945"/>
                <a:gd name="T57" fmla="*/ 1210 h 2042"/>
                <a:gd name="T58" fmla="*/ 303 w 945"/>
                <a:gd name="T59" fmla="*/ 855 h 2042"/>
                <a:gd name="T60" fmla="*/ 343 w 945"/>
                <a:gd name="T61" fmla="*/ 645 h 2042"/>
                <a:gd name="T62" fmla="*/ 469 w 945"/>
                <a:gd name="T63" fmla="*/ 594 h 2042"/>
                <a:gd name="T64" fmla="*/ 585 w 945"/>
                <a:gd name="T65" fmla="*/ 659 h 2042"/>
                <a:gd name="T66" fmla="*/ 749 w 945"/>
                <a:gd name="T67" fmla="*/ 874 h 2042"/>
                <a:gd name="T68" fmla="*/ 700 w 945"/>
                <a:gd name="T69" fmla="*/ 792 h 2042"/>
                <a:gd name="T70" fmla="*/ 592 w 945"/>
                <a:gd name="T71" fmla="*/ 615 h 2042"/>
                <a:gd name="T72" fmla="*/ 632 w 945"/>
                <a:gd name="T73" fmla="*/ 725 h 2042"/>
                <a:gd name="T74" fmla="*/ 725 w 945"/>
                <a:gd name="T75" fmla="*/ 755 h 2042"/>
                <a:gd name="T76" fmla="*/ 837 w 945"/>
                <a:gd name="T77" fmla="*/ 949 h 2042"/>
                <a:gd name="T78" fmla="*/ 938 w 945"/>
                <a:gd name="T79" fmla="*/ 1196 h 2042"/>
                <a:gd name="T80" fmla="*/ 686 w 945"/>
                <a:gd name="T81" fmla="*/ 326 h 2042"/>
                <a:gd name="T82" fmla="*/ 28 w 945"/>
                <a:gd name="T83" fmla="*/ 1837 h 2042"/>
                <a:gd name="T84" fmla="*/ 254 w 945"/>
                <a:gd name="T85" fmla="*/ 1179 h 2042"/>
                <a:gd name="T86" fmla="*/ 242 w 945"/>
                <a:gd name="T87" fmla="*/ 589 h 2042"/>
                <a:gd name="T88" fmla="*/ 266 w 945"/>
                <a:gd name="T89" fmla="*/ 755 h 2042"/>
                <a:gd name="T90" fmla="*/ 324 w 945"/>
                <a:gd name="T91" fmla="*/ 606 h 2042"/>
                <a:gd name="T92" fmla="*/ 336 w 945"/>
                <a:gd name="T93" fmla="*/ 526 h 2042"/>
                <a:gd name="T94" fmla="*/ 550 w 945"/>
                <a:gd name="T95" fmla="*/ 104 h 2042"/>
                <a:gd name="T96" fmla="*/ 385 w 945"/>
                <a:gd name="T97" fmla="*/ 475 h 2042"/>
                <a:gd name="T98" fmla="*/ 403 w 945"/>
                <a:gd name="T99" fmla="*/ 496 h 2042"/>
                <a:gd name="T100" fmla="*/ 389 w 945"/>
                <a:gd name="T101" fmla="*/ 438 h 2042"/>
                <a:gd name="T102" fmla="*/ 389 w 945"/>
                <a:gd name="T103" fmla="*/ 258 h 2042"/>
                <a:gd name="T104" fmla="*/ 459 w 945"/>
                <a:gd name="T105" fmla="*/ 123 h 2042"/>
                <a:gd name="T106" fmla="*/ 548 w 945"/>
                <a:gd name="T107" fmla="*/ 433 h 2042"/>
                <a:gd name="T108" fmla="*/ 555 w 945"/>
                <a:gd name="T109" fmla="*/ 461 h 2042"/>
                <a:gd name="T110" fmla="*/ 492 w 945"/>
                <a:gd name="T111" fmla="*/ 669 h 2042"/>
                <a:gd name="T112" fmla="*/ 469 w 945"/>
                <a:gd name="T113" fmla="*/ 676 h 2042"/>
                <a:gd name="T114" fmla="*/ 807 w 945"/>
                <a:gd name="T115" fmla="*/ 976 h 2042"/>
                <a:gd name="T116" fmla="*/ 945 w 945"/>
                <a:gd name="T117" fmla="*/ 1217 h 2042"/>
                <a:gd name="T118" fmla="*/ 420 w 945"/>
                <a:gd name="T119" fmla="*/ 1599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" h="2042">
                  <a:moveTo>
                    <a:pt x="938" y="1184"/>
                  </a:moveTo>
                  <a:cubicBezTo>
                    <a:pt x="940" y="1174"/>
                    <a:pt x="945" y="1138"/>
                    <a:pt x="942" y="1126"/>
                  </a:cubicBezTo>
                  <a:cubicBezTo>
                    <a:pt x="938" y="1109"/>
                    <a:pt x="934" y="1113"/>
                    <a:pt x="940" y="1093"/>
                  </a:cubicBezTo>
                  <a:cubicBezTo>
                    <a:pt x="932" y="1087"/>
                    <a:pt x="931" y="1076"/>
                    <a:pt x="924" y="1070"/>
                  </a:cubicBezTo>
                  <a:cubicBezTo>
                    <a:pt x="907" y="1057"/>
                    <a:pt x="891" y="1048"/>
                    <a:pt x="877" y="1032"/>
                  </a:cubicBezTo>
                  <a:cubicBezTo>
                    <a:pt x="867" y="1022"/>
                    <a:pt x="870" y="1009"/>
                    <a:pt x="851" y="1007"/>
                  </a:cubicBezTo>
                  <a:cubicBezTo>
                    <a:pt x="850" y="998"/>
                    <a:pt x="844" y="996"/>
                    <a:pt x="847" y="986"/>
                  </a:cubicBezTo>
                  <a:cubicBezTo>
                    <a:pt x="848" y="979"/>
                    <a:pt x="857" y="973"/>
                    <a:pt x="854" y="963"/>
                  </a:cubicBezTo>
                  <a:cubicBezTo>
                    <a:pt x="852" y="959"/>
                    <a:pt x="846" y="952"/>
                    <a:pt x="844" y="949"/>
                  </a:cubicBezTo>
                  <a:cubicBezTo>
                    <a:pt x="844" y="932"/>
                    <a:pt x="844" y="932"/>
                    <a:pt x="844" y="932"/>
                  </a:cubicBezTo>
                  <a:cubicBezTo>
                    <a:pt x="842" y="927"/>
                    <a:pt x="832" y="923"/>
                    <a:pt x="830" y="918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4" y="897"/>
                    <a:pt x="818" y="895"/>
                    <a:pt x="812" y="893"/>
                  </a:cubicBezTo>
                  <a:cubicBezTo>
                    <a:pt x="812" y="883"/>
                    <a:pt x="812" y="883"/>
                    <a:pt x="812" y="883"/>
                  </a:cubicBezTo>
                  <a:cubicBezTo>
                    <a:pt x="808" y="878"/>
                    <a:pt x="798" y="872"/>
                    <a:pt x="795" y="867"/>
                  </a:cubicBezTo>
                  <a:cubicBezTo>
                    <a:pt x="789" y="854"/>
                    <a:pt x="794" y="842"/>
                    <a:pt x="786" y="832"/>
                  </a:cubicBezTo>
                  <a:cubicBezTo>
                    <a:pt x="781" y="826"/>
                    <a:pt x="771" y="823"/>
                    <a:pt x="765" y="818"/>
                  </a:cubicBezTo>
                  <a:cubicBezTo>
                    <a:pt x="763" y="796"/>
                    <a:pt x="739" y="776"/>
                    <a:pt x="737" y="748"/>
                  </a:cubicBezTo>
                  <a:cubicBezTo>
                    <a:pt x="722" y="745"/>
                    <a:pt x="661" y="711"/>
                    <a:pt x="653" y="701"/>
                  </a:cubicBezTo>
                  <a:cubicBezTo>
                    <a:pt x="647" y="693"/>
                    <a:pt x="649" y="676"/>
                    <a:pt x="644" y="666"/>
                  </a:cubicBezTo>
                  <a:cubicBezTo>
                    <a:pt x="637" y="655"/>
                    <a:pt x="622" y="649"/>
                    <a:pt x="616" y="638"/>
                  </a:cubicBezTo>
                  <a:cubicBezTo>
                    <a:pt x="609" y="626"/>
                    <a:pt x="619" y="615"/>
                    <a:pt x="616" y="603"/>
                  </a:cubicBezTo>
                  <a:cubicBezTo>
                    <a:pt x="613" y="595"/>
                    <a:pt x="602" y="590"/>
                    <a:pt x="599" y="582"/>
                  </a:cubicBezTo>
                  <a:cubicBezTo>
                    <a:pt x="599" y="568"/>
                    <a:pt x="598" y="554"/>
                    <a:pt x="597" y="540"/>
                  </a:cubicBezTo>
                  <a:cubicBezTo>
                    <a:pt x="594" y="532"/>
                    <a:pt x="588" y="520"/>
                    <a:pt x="585" y="510"/>
                  </a:cubicBezTo>
                  <a:cubicBezTo>
                    <a:pt x="565" y="502"/>
                    <a:pt x="561" y="500"/>
                    <a:pt x="562" y="470"/>
                  </a:cubicBezTo>
                  <a:cubicBezTo>
                    <a:pt x="580" y="447"/>
                    <a:pt x="560" y="415"/>
                    <a:pt x="567" y="391"/>
                  </a:cubicBezTo>
                  <a:cubicBezTo>
                    <a:pt x="570" y="379"/>
                    <a:pt x="579" y="377"/>
                    <a:pt x="581" y="361"/>
                  </a:cubicBezTo>
                  <a:cubicBezTo>
                    <a:pt x="578" y="357"/>
                    <a:pt x="577" y="356"/>
                    <a:pt x="576" y="351"/>
                  </a:cubicBezTo>
                  <a:cubicBezTo>
                    <a:pt x="574" y="351"/>
                    <a:pt x="574" y="351"/>
                    <a:pt x="574" y="351"/>
                  </a:cubicBezTo>
                  <a:cubicBezTo>
                    <a:pt x="573" y="356"/>
                    <a:pt x="573" y="356"/>
                    <a:pt x="571" y="358"/>
                  </a:cubicBezTo>
                  <a:cubicBezTo>
                    <a:pt x="571" y="342"/>
                    <a:pt x="571" y="342"/>
                    <a:pt x="571" y="342"/>
                  </a:cubicBezTo>
                  <a:cubicBezTo>
                    <a:pt x="577" y="335"/>
                    <a:pt x="588" y="304"/>
                    <a:pt x="590" y="295"/>
                  </a:cubicBezTo>
                  <a:cubicBezTo>
                    <a:pt x="596" y="295"/>
                    <a:pt x="601" y="295"/>
                    <a:pt x="604" y="293"/>
                  </a:cubicBezTo>
                  <a:cubicBezTo>
                    <a:pt x="592" y="289"/>
                    <a:pt x="595" y="277"/>
                    <a:pt x="595" y="267"/>
                  </a:cubicBezTo>
                  <a:cubicBezTo>
                    <a:pt x="604" y="267"/>
                    <a:pt x="604" y="267"/>
                    <a:pt x="604" y="267"/>
                  </a:cubicBezTo>
                  <a:cubicBezTo>
                    <a:pt x="604" y="277"/>
                    <a:pt x="604" y="277"/>
                    <a:pt x="604" y="277"/>
                  </a:cubicBezTo>
                  <a:cubicBezTo>
                    <a:pt x="612" y="275"/>
                    <a:pt x="608" y="278"/>
                    <a:pt x="611" y="272"/>
                  </a:cubicBezTo>
                  <a:cubicBezTo>
                    <a:pt x="608" y="268"/>
                    <a:pt x="606" y="263"/>
                    <a:pt x="604" y="258"/>
                  </a:cubicBezTo>
                  <a:cubicBezTo>
                    <a:pt x="610" y="257"/>
                    <a:pt x="616" y="256"/>
                    <a:pt x="623" y="256"/>
                  </a:cubicBezTo>
                  <a:cubicBezTo>
                    <a:pt x="627" y="276"/>
                    <a:pt x="641" y="297"/>
                    <a:pt x="651" y="314"/>
                  </a:cubicBezTo>
                  <a:cubicBezTo>
                    <a:pt x="659" y="312"/>
                    <a:pt x="665" y="312"/>
                    <a:pt x="674" y="314"/>
                  </a:cubicBezTo>
                  <a:cubicBezTo>
                    <a:pt x="675" y="320"/>
                    <a:pt x="676" y="326"/>
                    <a:pt x="676" y="333"/>
                  </a:cubicBezTo>
                  <a:cubicBezTo>
                    <a:pt x="671" y="332"/>
                    <a:pt x="665" y="331"/>
                    <a:pt x="660" y="330"/>
                  </a:cubicBezTo>
                  <a:cubicBezTo>
                    <a:pt x="655" y="322"/>
                    <a:pt x="619" y="282"/>
                    <a:pt x="611" y="277"/>
                  </a:cubicBezTo>
                  <a:cubicBezTo>
                    <a:pt x="611" y="284"/>
                    <a:pt x="611" y="284"/>
                    <a:pt x="611" y="284"/>
                  </a:cubicBezTo>
                  <a:cubicBezTo>
                    <a:pt x="620" y="290"/>
                    <a:pt x="621" y="303"/>
                    <a:pt x="627" y="312"/>
                  </a:cubicBezTo>
                  <a:cubicBezTo>
                    <a:pt x="637" y="324"/>
                    <a:pt x="657" y="330"/>
                    <a:pt x="667" y="342"/>
                  </a:cubicBezTo>
                  <a:cubicBezTo>
                    <a:pt x="671" y="339"/>
                    <a:pt x="669" y="339"/>
                    <a:pt x="676" y="337"/>
                  </a:cubicBezTo>
                  <a:cubicBezTo>
                    <a:pt x="680" y="346"/>
                    <a:pt x="690" y="358"/>
                    <a:pt x="693" y="365"/>
                  </a:cubicBezTo>
                  <a:cubicBezTo>
                    <a:pt x="696" y="376"/>
                    <a:pt x="689" y="381"/>
                    <a:pt x="688" y="391"/>
                  </a:cubicBezTo>
                  <a:cubicBezTo>
                    <a:pt x="692" y="394"/>
                    <a:pt x="693" y="396"/>
                    <a:pt x="695" y="400"/>
                  </a:cubicBezTo>
                  <a:cubicBezTo>
                    <a:pt x="722" y="403"/>
                    <a:pt x="728" y="405"/>
                    <a:pt x="751" y="405"/>
                  </a:cubicBezTo>
                  <a:cubicBezTo>
                    <a:pt x="753" y="414"/>
                    <a:pt x="767" y="419"/>
                    <a:pt x="772" y="417"/>
                  </a:cubicBezTo>
                  <a:cubicBezTo>
                    <a:pt x="779" y="414"/>
                    <a:pt x="779" y="414"/>
                    <a:pt x="781" y="407"/>
                  </a:cubicBezTo>
                  <a:cubicBezTo>
                    <a:pt x="773" y="409"/>
                    <a:pt x="771" y="409"/>
                    <a:pt x="763" y="407"/>
                  </a:cubicBezTo>
                  <a:cubicBezTo>
                    <a:pt x="760" y="402"/>
                    <a:pt x="759" y="403"/>
                    <a:pt x="758" y="396"/>
                  </a:cubicBezTo>
                  <a:cubicBezTo>
                    <a:pt x="764" y="395"/>
                    <a:pt x="761" y="397"/>
                    <a:pt x="763" y="391"/>
                  </a:cubicBezTo>
                  <a:cubicBezTo>
                    <a:pt x="758" y="388"/>
                    <a:pt x="759" y="386"/>
                    <a:pt x="753" y="384"/>
                  </a:cubicBezTo>
                  <a:cubicBezTo>
                    <a:pt x="748" y="388"/>
                    <a:pt x="742" y="390"/>
                    <a:pt x="732" y="391"/>
                  </a:cubicBezTo>
                  <a:cubicBezTo>
                    <a:pt x="721" y="376"/>
                    <a:pt x="706" y="380"/>
                    <a:pt x="702" y="354"/>
                  </a:cubicBezTo>
                  <a:cubicBezTo>
                    <a:pt x="720" y="353"/>
                    <a:pt x="725" y="354"/>
                    <a:pt x="739" y="356"/>
                  </a:cubicBezTo>
                  <a:cubicBezTo>
                    <a:pt x="739" y="351"/>
                    <a:pt x="739" y="351"/>
                    <a:pt x="739" y="351"/>
                  </a:cubicBezTo>
                  <a:cubicBezTo>
                    <a:pt x="725" y="348"/>
                    <a:pt x="707" y="343"/>
                    <a:pt x="695" y="351"/>
                  </a:cubicBezTo>
                  <a:cubicBezTo>
                    <a:pt x="694" y="335"/>
                    <a:pt x="699" y="328"/>
                    <a:pt x="697" y="309"/>
                  </a:cubicBezTo>
                  <a:cubicBezTo>
                    <a:pt x="669" y="301"/>
                    <a:pt x="691" y="291"/>
                    <a:pt x="679" y="274"/>
                  </a:cubicBezTo>
                  <a:cubicBezTo>
                    <a:pt x="673" y="266"/>
                    <a:pt x="661" y="252"/>
                    <a:pt x="653" y="246"/>
                  </a:cubicBezTo>
                  <a:cubicBezTo>
                    <a:pt x="649" y="243"/>
                    <a:pt x="642" y="243"/>
                    <a:pt x="639" y="239"/>
                  </a:cubicBezTo>
                  <a:cubicBezTo>
                    <a:pt x="636" y="235"/>
                    <a:pt x="629" y="227"/>
                    <a:pt x="627" y="223"/>
                  </a:cubicBezTo>
                  <a:cubicBezTo>
                    <a:pt x="627" y="218"/>
                    <a:pt x="626" y="214"/>
                    <a:pt x="625" y="209"/>
                  </a:cubicBezTo>
                  <a:cubicBezTo>
                    <a:pt x="619" y="202"/>
                    <a:pt x="606" y="201"/>
                    <a:pt x="599" y="195"/>
                  </a:cubicBezTo>
                  <a:cubicBezTo>
                    <a:pt x="595" y="190"/>
                    <a:pt x="587" y="168"/>
                    <a:pt x="585" y="160"/>
                  </a:cubicBezTo>
                  <a:cubicBezTo>
                    <a:pt x="576" y="160"/>
                    <a:pt x="575" y="161"/>
                    <a:pt x="571" y="155"/>
                  </a:cubicBezTo>
                  <a:cubicBezTo>
                    <a:pt x="555" y="138"/>
                    <a:pt x="563" y="121"/>
                    <a:pt x="564" y="99"/>
                  </a:cubicBezTo>
                  <a:cubicBezTo>
                    <a:pt x="551" y="92"/>
                    <a:pt x="539" y="85"/>
                    <a:pt x="539" y="64"/>
                  </a:cubicBezTo>
                  <a:cubicBezTo>
                    <a:pt x="547" y="59"/>
                    <a:pt x="554" y="47"/>
                    <a:pt x="557" y="36"/>
                  </a:cubicBezTo>
                  <a:cubicBezTo>
                    <a:pt x="557" y="20"/>
                    <a:pt x="557" y="20"/>
                    <a:pt x="557" y="20"/>
                  </a:cubicBezTo>
                  <a:cubicBezTo>
                    <a:pt x="561" y="12"/>
                    <a:pt x="572" y="6"/>
                    <a:pt x="577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63" y="6"/>
                    <a:pt x="553" y="12"/>
                    <a:pt x="550" y="18"/>
                  </a:cubicBezTo>
                  <a:cubicBezTo>
                    <a:pt x="542" y="35"/>
                    <a:pt x="555" y="52"/>
                    <a:pt x="529" y="57"/>
                  </a:cubicBezTo>
                  <a:cubicBezTo>
                    <a:pt x="523" y="48"/>
                    <a:pt x="511" y="46"/>
                    <a:pt x="506" y="36"/>
                  </a:cubicBezTo>
                  <a:cubicBezTo>
                    <a:pt x="502" y="31"/>
                    <a:pt x="499" y="8"/>
                    <a:pt x="497" y="0"/>
                  </a:cubicBezTo>
                  <a:cubicBezTo>
                    <a:pt x="485" y="0"/>
                    <a:pt x="470" y="0"/>
                    <a:pt x="470" y="0"/>
                  </a:cubicBezTo>
                  <a:cubicBezTo>
                    <a:pt x="495" y="11"/>
                    <a:pt x="485" y="29"/>
                    <a:pt x="497" y="46"/>
                  </a:cubicBezTo>
                  <a:cubicBezTo>
                    <a:pt x="503" y="49"/>
                    <a:pt x="509" y="53"/>
                    <a:pt x="515" y="57"/>
                  </a:cubicBezTo>
                  <a:cubicBezTo>
                    <a:pt x="527" y="74"/>
                    <a:pt x="533" y="104"/>
                    <a:pt x="534" y="130"/>
                  </a:cubicBezTo>
                  <a:cubicBezTo>
                    <a:pt x="528" y="133"/>
                    <a:pt x="526" y="134"/>
                    <a:pt x="515" y="134"/>
                  </a:cubicBezTo>
                  <a:cubicBezTo>
                    <a:pt x="509" y="128"/>
                    <a:pt x="496" y="121"/>
                    <a:pt x="487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48" y="108"/>
                    <a:pt x="419" y="79"/>
                    <a:pt x="401" y="62"/>
                  </a:cubicBezTo>
                  <a:cubicBezTo>
                    <a:pt x="400" y="39"/>
                    <a:pt x="398" y="23"/>
                    <a:pt x="400" y="0"/>
                  </a:cubicBezTo>
                  <a:cubicBezTo>
                    <a:pt x="400" y="0"/>
                    <a:pt x="379" y="0"/>
                    <a:pt x="371" y="0"/>
                  </a:cubicBezTo>
                  <a:cubicBezTo>
                    <a:pt x="368" y="9"/>
                    <a:pt x="363" y="17"/>
                    <a:pt x="359" y="25"/>
                  </a:cubicBezTo>
                  <a:cubicBezTo>
                    <a:pt x="369" y="36"/>
                    <a:pt x="360" y="44"/>
                    <a:pt x="366" y="64"/>
                  </a:cubicBezTo>
                  <a:cubicBezTo>
                    <a:pt x="370" y="76"/>
                    <a:pt x="382" y="85"/>
                    <a:pt x="387" y="95"/>
                  </a:cubicBezTo>
                  <a:cubicBezTo>
                    <a:pt x="391" y="104"/>
                    <a:pt x="387" y="128"/>
                    <a:pt x="385" y="141"/>
                  </a:cubicBezTo>
                  <a:cubicBezTo>
                    <a:pt x="382" y="142"/>
                    <a:pt x="380" y="143"/>
                    <a:pt x="378" y="144"/>
                  </a:cubicBezTo>
                  <a:cubicBezTo>
                    <a:pt x="368" y="149"/>
                    <a:pt x="351" y="140"/>
                    <a:pt x="338" y="141"/>
                  </a:cubicBezTo>
                  <a:cubicBezTo>
                    <a:pt x="338" y="133"/>
                    <a:pt x="339" y="121"/>
                    <a:pt x="336" y="116"/>
                  </a:cubicBezTo>
                  <a:cubicBezTo>
                    <a:pt x="334" y="138"/>
                    <a:pt x="333" y="161"/>
                    <a:pt x="331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4" y="191"/>
                    <a:pt x="311" y="192"/>
                    <a:pt x="310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6" y="197"/>
                    <a:pt x="315" y="197"/>
                    <a:pt x="322" y="195"/>
                  </a:cubicBezTo>
                  <a:cubicBezTo>
                    <a:pt x="322" y="202"/>
                    <a:pt x="322" y="202"/>
                    <a:pt x="322" y="202"/>
                  </a:cubicBezTo>
                  <a:cubicBezTo>
                    <a:pt x="318" y="207"/>
                    <a:pt x="319" y="221"/>
                    <a:pt x="319" y="230"/>
                  </a:cubicBezTo>
                  <a:cubicBezTo>
                    <a:pt x="310" y="235"/>
                    <a:pt x="300" y="244"/>
                    <a:pt x="298" y="258"/>
                  </a:cubicBezTo>
                  <a:cubicBezTo>
                    <a:pt x="288" y="259"/>
                    <a:pt x="278" y="259"/>
                    <a:pt x="268" y="260"/>
                  </a:cubicBezTo>
                  <a:cubicBezTo>
                    <a:pt x="261" y="272"/>
                    <a:pt x="251" y="278"/>
                    <a:pt x="235" y="281"/>
                  </a:cubicBezTo>
                  <a:cubicBezTo>
                    <a:pt x="237" y="284"/>
                    <a:pt x="235" y="281"/>
                    <a:pt x="238" y="284"/>
                  </a:cubicBezTo>
                  <a:cubicBezTo>
                    <a:pt x="241" y="286"/>
                    <a:pt x="245" y="286"/>
                    <a:pt x="252" y="286"/>
                  </a:cubicBezTo>
                  <a:cubicBezTo>
                    <a:pt x="263" y="268"/>
                    <a:pt x="275" y="267"/>
                    <a:pt x="301" y="270"/>
                  </a:cubicBezTo>
                  <a:cubicBezTo>
                    <a:pt x="303" y="265"/>
                    <a:pt x="307" y="257"/>
                    <a:pt x="310" y="253"/>
                  </a:cubicBezTo>
                  <a:cubicBezTo>
                    <a:pt x="310" y="258"/>
                    <a:pt x="310" y="258"/>
                    <a:pt x="310" y="258"/>
                  </a:cubicBezTo>
                  <a:cubicBezTo>
                    <a:pt x="313" y="262"/>
                    <a:pt x="313" y="269"/>
                    <a:pt x="312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0"/>
                    <a:pt x="319" y="258"/>
                    <a:pt x="322" y="253"/>
                  </a:cubicBezTo>
                  <a:cubicBezTo>
                    <a:pt x="324" y="250"/>
                    <a:pt x="328" y="248"/>
                    <a:pt x="331" y="246"/>
                  </a:cubicBezTo>
                  <a:cubicBezTo>
                    <a:pt x="331" y="251"/>
                    <a:pt x="331" y="251"/>
                    <a:pt x="331" y="251"/>
                  </a:cubicBezTo>
                  <a:cubicBezTo>
                    <a:pt x="312" y="276"/>
                    <a:pt x="327" y="352"/>
                    <a:pt x="333" y="368"/>
                  </a:cubicBezTo>
                  <a:cubicBezTo>
                    <a:pt x="341" y="385"/>
                    <a:pt x="329" y="395"/>
                    <a:pt x="347" y="405"/>
                  </a:cubicBezTo>
                  <a:cubicBezTo>
                    <a:pt x="347" y="407"/>
                    <a:pt x="347" y="407"/>
                    <a:pt x="347" y="407"/>
                  </a:cubicBezTo>
                  <a:cubicBezTo>
                    <a:pt x="339" y="408"/>
                    <a:pt x="341" y="406"/>
                    <a:pt x="338" y="412"/>
                  </a:cubicBezTo>
                  <a:cubicBezTo>
                    <a:pt x="345" y="419"/>
                    <a:pt x="340" y="418"/>
                    <a:pt x="336" y="426"/>
                  </a:cubicBezTo>
                  <a:cubicBezTo>
                    <a:pt x="343" y="426"/>
                    <a:pt x="343" y="426"/>
                    <a:pt x="343" y="42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38" y="445"/>
                    <a:pt x="338" y="445"/>
                    <a:pt x="338" y="445"/>
                  </a:cubicBezTo>
                  <a:cubicBezTo>
                    <a:pt x="338" y="442"/>
                    <a:pt x="338" y="442"/>
                    <a:pt x="338" y="442"/>
                  </a:cubicBezTo>
                  <a:cubicBezTo>
                    <a:pt x="336" y="440"/>
                    <a:pt x="335" y="437"/>
                    <a:pt x="333" y="435"/>
                  </a:cubicBezTo>
                  <a:cubicBezTo>
                    <a:pt x="333" y="443"/>
                    <a:pt x="332" y="446"/>
                    <a:pt x="331" y="452"/>
                  </a:cubicBezTo>
                  <a:cubicBezTo>
                    <a:pt x="321" y="452"/>
                    <a:pt x="320" y="451"/>
                    <a:pt x="317" y="459"/>
                  </a:cubicBezTo>
                  <a:cubicBezTo>
                    <a:pt x="309" y="473"/>
                    <a:pt x="330" y="477"/>
                    <a:pt x="324" y="496"/>
                  </a:cubicBezTo>
                  <a:cubicBezTo>
                    <a:pt x="322" y="497"/>
                    <a:pt x="321" y="497"/>
                    <a:pt x="319" y="498"/>
                  </a:cubicBezTo>
                  <a:cubicBezTo>
                    <a:pt x="320" y="505"/>
                    <a:pt x="321" y="512"/>
                    <a:pt x="322" y="519"/>
                  </a:cubicBezTo>
                  <a:cubicBezTo>
                    <a:pt x="319" y="526"/>
                    <a:pt x="309" y="528"/>
                    <a:pt x="305" y="533"/>
                  </a:cubicBezTo>
                  <a:cubicBezTo>
                    <a:pt x="303" y="537"/>
                    <a:pt x="304" y="547"/>
                    <a:pt x="303" y="550"/>
                  </a:cubicBezTo>
                  <a:cubicBezTo>
                    <a:pt x="282" y="549"/>
                    <a:pt x="276" y="575"/>
                    <a:pt x="252" y="580"/>
                  </a:cubicBezTo>
                  <a:cubicBezTo>
                    <a:pt x="247" y="575"/>
                    <a:pt x="243" y="572"/>
                    <a:pt x="233" y="571"/>
                  </a:cubicBezTo>
                  <a:cubicBezTo>
                    <a:pt x="230" y="575"/>
                    <a:pt x="230" y="575"/>
                    <a:pt x="228" y="582"/>
                  </a:cubicBezTo>
                  <a:cubicBezTo>
                    <a:pt x="233" y="590"/>
                    <a:pt x="229" y="630"/>
                    <a:pt x="228" y="648"/>
                  </a:cubicBezTo>
                  <a:cubicBezTo>
                    <a:pt x="226" y="650"/>
                    <a:pt x="228" y="647"/>
                    <a:pt x="226" y="650"/>
                  </a:cubicBezTo>
                  <a:cubicBezTo>
                    <a:pt x="200" y="650"/>
                    <a:pt x="192" y="684"/>
                    <a:pt x="170" y="694"/>
                  </a:cubicBezTo>
                  <a:cubicBezTo>
                    <a:pt x="163" y="698"/>
                    <a:pt x="134" y="710"/>
                    <a:pt x="130" y="711"/>
                  </a:cubicBezTo>
                  <a:cubicBezTo>
                    <a:pt x="123" y="712"/>
                    <a:pt x="126" y="707"/>
                    <a:pt x="123" y="706"/>
                  </a:cubicBezTo>
                  <a:cubicBezTo>
                    <a:pt x="116" y="703"/>
                    <a:pt x="113" y="710"/>
                    <a:pt x="109" y="711"/>
                  </a:cubicBezTo>
                  <a:cubicBezTo>
                    <a:pt x="95" y="715"/>
                    <a:pt x="84" y="705"/>
                    <a:pt x="74" y="711"/>
                  </a:cubicBezTo>
                  <a:cubicBezTo>
                    <a:pt x="74" y="713"/>
                    <a:pt x="73" y="715"/>
                    <a:pt x="72" y="718"/>
                  </a:cubicBezTo>
                  <a:cubicBezTo>
                    <a:pt x="69" y="718"/>
                    <a:pt x="66" y="719"/>
                    <a:pt x="63" y="720"/>
                  </a:cubicBezTo>
                  <a:cubicBezTo>
                    <a:pt x="56" y="726"/>
                    <a:pt x="51" y="738"/>
                    <a:pt x="44" y="743"/>
                  </a:cubicBezTo>
                  <a:cubicBezTo>
                    <a:pt x="36" y="749"/>
                    <a:pt x="12" y="750"/>
                    <a:pt x="0" y="755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7" y="760"/>
                    <a:pt x="7" y="760"/>
                    <a:pt x="7" y="760"/>
                  </a:cubicBezTo>
                  <a:cubicBezTo>
                    <a:pt x="21" y="751"/>
                    <a:pt x="42" y="754"/>
                    <a:pt x="53" y="743"/>
                  </a:cubicBezTo>
                  <a:cubicBezTo>
                    <a:pt x="62" y="734"/>
                    <a:pt x="70" y="719"/>
                    <a:pt x="84" y="715"/>
                  </a:cubicBezTo>
                  <a:cubicBezTo>
                    <a:pt x="87" y="714"/>
                    <a:pt x="100" y="719"/>
                    <a:pt x="107" y="718"/>
                  </a:cubicBezTo>
                  <a:cubicBezTo>
                    <a:pt x="114" y="713"/>
                    <a:pt x="114" y="713"/>
                    <a:pt x="114" y="713"/>
                  </a:cubicBezTo>
                  <a:cubicBezTo>
                    <a:pt x="119" y="712"/>
                    <a:pt x="133" y="718"/>
                    <a:pt x="142" y="715"/>
                  </a:cubicBezTo>
                  <a:cubicBezTo>
                    <a:pt x="149" y="713"/>
                    <a:pt x="158" y="704"/>
                    <a:pt x="165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96" y="691"/>
                    <a:pt x="201" y="662"/>
                    <a:pt x="228" y="657"/>
                  </a:cubicBezTo>
                  <a:cubicBezTo>
                    <a:pt x="235" y="671"/>
                    <a:pt x="244" y="672"/>
                    <a:pt x="245" y="692"/>
                  </a:cubicBezTo>
                  <a:cubicBezTo>
                    <a:pt x="231" y="709"/>
                    <a:pt x="254" y="748"/>
                    <a:pt x="259" y="767"/>
                  </a:cubicBezTo>
                  <a:cubicBezTo>
                    <a:pt x="251" y="772"/>
                    <a:pt x="236" y="785"/>
                    <a:pt x="233" y="795"/>
                  </a:cubicBezTo>
                  <a:cubicBezTo>
                    <a:pt x="233" y="825"/>
                    <a:pt x="233" y="825"/>
                    <a:pt x="233" y="825"/>
                  </a:cubicBezTo>
                  <a:cubicBezTo>
                    <a:pt x="231" y="831"/>
                    <a:pt x="226" y="831"/>
                    <a:pt x="228" y="839"/>
                  </a:cubicBezTo>
                  <a:cubicBezTo>
                    <a:pt x="223" y="849"/>
                    <a:pt x="208" y="856"/>
                    <a:pt x="203" y="867"/>
                  </a:cubicBezTo>
                  <a:cubicBezTo>
                    <a:pt x="195" y="883"/>
                    <a:pt x="207" y="897"/>
                    <a:pt x="198" y="909"/>
                  </a:cubicBezTo>
                  <a:cubicBezTo>
                    <a:pt x="197" y="906"/>
                    <a:pt x="198" y="907"/>
                    <a:pt x="196" y="907"/>
                  </a:cubicBezTo>
                  <a:cubicBezTo>
                    <a:pt x="194" y="909"/>
                    <a:pt x="195" y="907"/>
                    <a:pt x="193" y="911"/>
                  </a:cubicBezTo>
                  <a:cubicBezTo>
                    <a:pt x="203" y="911"/>
                    <a:pt x="203" y="911"/>
                    <a:pt x="203" y="911"/>
                  </a:cubicBezTo>
                  <a:cubicBezTo>
                    <a:pt x="203" y="909"/>
                    <a:pt x="204" y="907"/>
                    <a:pt x="205" y="904"/>
                  </a:cubicBezTo>
                  <a:cubicBezTo>
                    <a:pt x="209" y="898"/>
                    <a:pt x="208" y="880"/>
                    <a:pt x="207" y="869"/>
                  </a:cubicBezTo>
                  <a:cubicBezTo>
                    <a:pt x="217" y="863"/>
                    <a:pt x="240" y="854"/>
                    <a:pt x="242" y="841"/>
                  </a:cubicBezTo>
                  <a:cubicBezTo>
                    <a:pt x="237" y="833"/>
                    <a:pt x="243" y="826"/>
                    <a:pt x="245" y="820"/>
                  </a:cubicBezTo>
                  <a:cubicBezTo>
                    <a:pt x="244" y="813"/>
                    <a:pt x="243" y="806"/>
                    <a:pt x="242" y="799"/>
                  </a:cubicBezTo>
                  <a:cubicBezTo>
                    <a:pt x="244" y="796"/>
                    <a:pt x="252" y="791"/>
                    <a:pt x="254" y="788"/>
                  </a:cubicBezTo>
                  <a:cubicBezTo>
                    <a:pt x="254" y="778"/>
                    <a:pt x="254" y="778"/>
                    <a:pt x="254" y="778"/>
                  </a:cubicBezTo>
                  <a:cubicBezTo>
                    <a:pt x="254" y="778"/>
                    <a:pt x="263" y="779"/>
                    <a:pt x="266" y="776"/>
                  </a:cubicBezTo>
                  <a:cubicBezTo>
                    <a:pt x="268" y="773"/>
                    <a:pt x="266" y="769"/>
                    <a:pt x="268" y="767"/>
                  </a:cubicBezTo>
                  <a:cubicBezTo>
                    <a:pt x="268" y="771"/>
                    <a:pt x="268" y="771"/>
                    <a:pt x="268" y="771"/>
                  </a:cubicBezTo>
                  <a:cubicBezTo>
                    <a:pt x="275" y="786"/>
                    <a:pt x="260" y="847"/>
                    <a:pt x="268" y="874"/>
                  </a:cubicBezTo>
                  <a:cubicBezTo>
                    <a:pt x="272" y="887"/>
                    <a:pt x="281" y="904"/>
                    <a:pt x="277" y="916"/>
                  </a:cubicBezTo>
                  <a:cubicBezTo>
                    <a:pt x="276" y="921"/>
                    <a:pt x="267" y="924"/>
                    <a:pt x="268" y="932"/>
                  </a:cubicBezTo>
                  <a:cubicBezTo>
                    <a:pt x="275" y="970"/>
                    <a:pt x="275" y="1001"/>
                    <a:pt x="275" y="1042"/>
                  </a:cubicBezTo>
                  <a:cubicBezTo>
                    <a:pt x="270" y="1043"/>
                    <a:pt x="271" y="1042"/>
                    <a:pt x="268" y="1044"/>
                  </a:cubicBezTo>
                  <a:cubicBezTo>
                    <a:pt x="277" y="1051"/>
                    <a:pt x="280" y="1069"/>
                    <a:pt x="273" y="1079"/>
                  </a:cubicBezTo>
                  <a:cubicBezTo>
                    <a:pt x="272" y="1074"/>
                    <a:pt x="272" y="1075"/>
                    <a:pt x="270" y="1072"/>
                  </a:cubicBezTo>
                  <a:cubicBezTo>
                    <a:pt x="270" y="1077"/>
                    <a:pt x="270" y="1077"/>
                    <a:pt x="270" y="1077"/>
                  </a:cubicBezTo>
                  <a:cubicBezTo>
                    <a:pt x="260" y="1087"/>
                    <a:pt x="272" y="1095"/>
                    <a:pt x="263" y="1109"/>
                  </a:cubicBezTo>
                  <a:cubicBezTo>
                    <a:pt x="261" y="1113"/>
                    <a:pt x="247" y="1124"/>
                    <a:pt x="245" y="1133"/>
                  </a:cubicBezTo>
                  <a:cubicBezTo>
                    <a:pt x="243" y="1139"/>
                    <a:pt x="249" y="1143"/>
                    <a:pt x="242" y="1149"/>
                  </a:cubicBezTo>
                  <a:cubicBezTo>
                    <a:pt x="240" y="1151"/>
                    <a:pt x="235" y="1149"/>
                    <a:pt x="231" y="1154"/>
                  </a:cubicBezTo>
                  <a:cubicBezTo>
                    <a:pt x="224" y="1161"/>
                    <a:pt x="223" y="1177"/>
                    <a:pt x="214" y="1182"/>
                  </a:cubicBezTo>
                  <a:cubicBezTo>
                    <a:pt x="201" y="1190"/>
                    <a:pt x="183" y="1198"/>
                    <a:pt x="179" y="1207"/>
                  </a:cubicBezTo>
                  <a:cubicBezTo>
                    <a:pt x="184" y="1207"/>
                    <a:pt x="184" y="1207"/>
                    <a:pt x="184" y="1207"/>
                  </a:cubicBezTo>
                  <a:cubicBezTo>
                    <a:pt x="187" y="1209"/>
                    <a:pt x="186" y="1209"/>
                    <a:pt x="191" y="1210"/>
                  </a:cubicBezTo>
                  <a:cubicBezTo>
                    <a:pt x="197" y="1202"/>
                    <a:pt x="205" y="1191"/>
                    <a:pt x="217" y="1189"/>
                  </a:cubicBezTo>
                  <a:cubicBezTo>
                    <a:pt x="220" y="1198"/>
                    <a:pt x="219" y="1215"/>
                    <a:pt x="219" y="1228"/>
                  </a:cubicBezTo>
                  <a:cubicBezTo>
                    <a:pt x="205" y="1234"/>
                    <a:pt x="197" y="1249"/>
                    <a:pt x="191" y="1261"/>
                  </a:cubicBezTo>
                  <a:cubicBezTo>
                    <a:pt x="190" y="1266"/>
                    <a:pt x="189" y="1270"/>
                    <a:pt x="189" y="1275"/>
                  </a:cubicBezTo>
                  <a:cubicBezTo>
                    <a:pt x="178" y="1289"/>
                    <a:pt x="152" y="1291"/>
                    <a:pt x="144" y="1308"/>
                  </a:cubicBezTo>
                  <a:cubicBezTo>
                    <a:pt x="152" y="1316"/>
                    <a:pt x="148" y="1331"/>
                    <a:pt x="147" y="1343"/>
                  </a:cubicBezTo>
                  <a:cubicBezTo>
                    <a:pt x="116" y="1365"/>
                    <a:pt x="119" y="1394"/>
                    <a:pt x="100" y="1427"/>
                  </a:cubicBezTo>
                  <a:cubicBezTo>
                    <a:pt x="98" y="1430"/>
                    <a:pt x="87" y="1439"/>
                    <a:pt x="86" y="1441"/>
                  </a:cubicBezTo>
                  <a:cubicBezTo>
                    <a:pt x="84" y="1445"/>
                    <a:pt x="82" y="1470"/>
                    <a:pt x="81" y="1476"/>
                  </a:cubicBezTo>
                  <a:cubicBezTo>
                    <a:pt x="76" y="1479"/>
                    <a:pt x="70" y="1487"/>
                    <a:pt x="65" y="1490"/>
                  </a:cubicBezTo>
                  <a:cubicBezTo>
                    <a:pt x="53" y="1496"/>
                    <a:pt x="39" y="1495"/>
                    <a:pt x="30" y="1504"/>
                  </a:cubicBezTo>
                  <a:cubicBezTo>
                    <a:pt x="14" y="1519"/>
                    <a:pt x="25" y="1534"/>
                    <a:pt x="0" y="1546"/>
                  </a:cubicBezTo>
                  <a:cubicBezTo>
                    <a:pt x="0" y="1548"/>
                    <a:pt x="0" y="1548"/>
                    <a:pt x="0" y="1548"/>
                  </a:cubicBezTo>
                  <a:cubicBezTo>
                    <a:pt x="9" y="1548"/>
                    <a:pt x="9" y="1548"/>
                    <a:pt x="9" y="1548"/>
                  </a:cubicBezTo>
                  <a:cubicBezTo>
                    <a:pt x="11" y="1546"/>
                    <a:pt x="15" y="1545"/>
                    <a:pt x="18" y="1543"/>
                  </a:cubicBezTo>
                  <a:cubicBezTo>
                    <a:pt x="18" y="1550"/>
                    <a:pt x="18" y="1550"/>
                    <a:pt x="18" y="1550"/>
                  </a:cubicBezTo>
                  <a:cubicBezTo>
                    <a:pt x="14" y="1555"/>
                    <a:pt x="13" y="1557"/>
                    <a:pt x="11" y="1564"/>
                  </a:cubicBezTo>
                  <a:cubicBezTo>
                    <a:pt x="16" y="1564"/>
                    <a:pt x="16" y="1564"/>
                    <a:pt x="16" y="1564"/>
                  </a:cubicBezTo>
                  <a:cubicBezTo>
                    <a:pt x="20" y="1561"/>
                    <a:pt x="18" y="1562"/>
                    <a:pt x="21" y="1562"/>
                  </a:cubicBezTo>
                  <a:cubicBezTo>
                    <a:pt x="32" y="1576"/>
                    <a:pt x="33" y="1606"/>
                    <a:pt x="23" y="1620"/>
                  </a:cubicBezTo>
                  <a:cubicBezTo>
                    <a:pt x="25" y="1627"/>
                    <a:pt x="29" y="1630"/>
                    <a:pt x="30" y="1639"/>
                  </a:cubicBezTo>
                  <a:cubicBezTo>
                    <a:pt x="37" y="1639"/>
                    <a:pt x="37" y="1639"/>
                    <a:pt x="37" y="1639"/>
                  </a:cubicBezTo>
                  <a:cubicBezTo>
                    <a:pt x="38" y="1651"/>
                    <a:pt x="47" y="1658"/>
                    <a:pt x="46" y="1669"/>
                  </a:cubicBezTo>
                  <a:cubicBezTo>
                    <a:pt x="45" y="1683"/>
                    <a:pt x="32" y="1688"/>
                    <a:pt x="28" y="1697"/>
                  </a:cubicBezTo>
                  <a:cubicBezTo>
                    <a:pt x="25" y="1703"/>
                    <a:pt x="29" y="1722"/>
                    <a:pt x="25" y="1732"/>
                  </a:cubicBezTo>
                  <a:cubicBezTo>
                    <a:pt x="20" y="1749"/>
                    <a:pt x="12" y="1748"/>
                    <a:pt x="11" y="1770"/>
                  </a:cubicBezTo>
                  <a:cubicBezTo>
                    <a:pt x="19" y="1772"/>
                    <a:pt x="15" y="1769"/>
                    <a:pt x="18" y="1774"/>
                  </a:cubicBezTo>
                  <a:cubicBezTo>
                    <a:pt x="16" y="1772"/>
                    <a:pt x="18" y="1775"/>
                    <a:pt x="16" y="1772"/>
                  </a:cubicBezTo>
                  <a:cubicBezTo>
                    <a:pt x="9" y="1772"/>
                    <a:pt x="15" y="1774"/>
                    <a:pt x="9" y="1770"/>
                  </a:cubicBezTo>
                  <a:cubicBezTo>
                    <a:pt x="11" y="1784"/>
                    <a:pt x="18" y="1788"/>
                    <a:pt x="21" y="1800"/>
                  </a:cubicBezTo>
                  <a:cubicBezTo>
                    <a:pt x="23" y="1809"/>
                    <a:pt x="17" y="1819"/>
                    <a:pt x="16" y="1826"/>
                  </a:cubicBezTo>
                  <a:cubicBezTo>
                    <a:pt x="12" y="1845"/>
                    <a:pt x="19" y="1871"/>
                    <a:pt x="16" y="1882"/>
                  </a:cubicBezTo>
                  <a:cubicBezTo>
                    <a:pt x="14" y="1890"/>
                    <a:pt x="8" y="1892"/>
                    <a:pt x="7" y="1910"/>
                  </a:cubicBezTo>
                  <a:cubicBezTo>
                    <a:pt x="11" y="1910"/>
                    <a:pt x="11" y="1910"/>
                    <a:pt x="11" y="1910"/>
                  </a:cubicBezTo>
                  <a:cubicBezTo>
                    <a:pt x="12" y="1895"/>
                    <a:pt x="17" y="1896"/>
                    <a:pt x="21" y="1889"/>
                  </a:cubicBezTo>
                  <a:cubicBezTo>
                    <a:pt x="21" y="1854"/>
                    <a:pt x="21" y="1854"/>
                    <a:pt x="21" y="1854"/>
                  </a:cubicBezTo>
                  <a:cubicBezTo>
                    <a:pt x="22" y="1849"/>
                    <a:pt x="31" y="1845"/>
                    <a:pt x="32" y="1840"/>
                  </a:cubicBezTo>
                  <a:cubicBezTo>
                    <a:pt x="40" y="1817"/>
                    <a:pt x="28" y="1793"/>
                    <a:pt x="23" y="1779"/>
                  </a:cubicBezTo>
                  <a:cubicBezTo>
                    <a:pt x="19" y="1768"/>
                    <a:pt x="34" y="1714"/>
                    <a:pt x="37" y="1700"/>
                  </a:cubicBezTo>
                  <a:cubicBezTo>
                    <a:pt x="41" y="1698"/>
                    <a:pt x="44" y="1694"/>
                    <a:pt x="46" y="1693"/>
                  </a:cubicBezTo>
                  <a:cubicBezTo>
                    <a:pt x="52" y="1691"/>
                    <a:pt x="53" y="1702"/>
                    <a:pt x="60" y="1690"/>
                  </a:cubicBezTo>
                  <a:cubicBezTo>
                    <a:pt x="49" y="1690"/>
                    <a:pt x="49" y="1690"/>
                    <a:pt x="49" y="1690"/>
                  </a:cubicBezTo>
                  <a:cubicBezTo>
                    <a:pt x="50" y="1680"/>
                    <a:pt x="54" y="1652"/>
                    <a:pt x="49" y="1641"/>
                  </a:cubicBezTo>
                  <a:cubicBezTo>
                    <a:pt x="46" y="1637"/>
                    <a:pt x="36" y="1631"/>
                    <a:pt x="35" y="1625"/>
                  </a:cubicBezTo>
                  <a:cubicBezTo>
                    <a:pt x="36" y="1611"/>
                    <a:pt x="38" y="1597"/>
                    <a:pt x="39" y="1583"/>
                  </a:cubicBezTo>
                  <a:cubicBezTo>
                    <a:pt x="31" y="1551"/>
                    <a:pt x="27" y="1546"/>
                    <a:pt x="35" y="1513"/>
                  </a:cubicBezTo>
                  <a:cubicBezTo>
                    <a:pt x="48" y="1505"/>
                    <a:pt x="76" y="1495"/>
                    <a:pt x="86" y="1485"/>
                  </a:cubicBezTo>
                  <a:cubicBezTo>
                    <a:pt x="97" y="1475"/>
                    <a:pt x="90" y="1455"/>
                    <a:pt x="98" y="1441"/>
                  </a:cubicBezTo>
                  <a:cubicBezTo>
                    <a:pt x="100" y="1437"/>
                    <a:pt x="112" y="1427"/>
                    <a:pt x="114" y="1424"/>
                  </a:cubicBezTo>
                  <a:cubicBezTo>
                    <a:pt x="123" y="1412"/>
                    <a:pt x="124" y="1374"/>
                    <a:pt x="135" y="1361"/>
                  </a:cubicBezTo>
                  <a:cubicBezTo>
                    <a:pt x="138" y="1361"/>
                    <a:pt x="141" y="1360"/>
                    <a:pt x="144" y="1359"/>
                  </a:cubicBezTo>
                  <a:cubicBezTo>
                    <a:pt x="162" y="1344"/>
                    <a:pt x="159" y="1327"/>
                    <a:pt x="158" y="1303"/>
                  </a:cubicBezTo>
                  <a:cubicBezTo>
                    <a:pt x="168" y="1303"/>
                    <a:pt x="168" y="1303"/>
                    <a:pt x="168" y="1303"/>
                  </a:cubicBezTo>
                  <a:cubicBezTo>
                    <a:pt x="176" y="1293"/>
                    <a:pt x="193" y="1290"/>
                    <a:pt x="200" y="1280"/>
                  </a:cubicBezTo>
                  <a:cubicBezTo>
                    <a:pt x="213" y="1263"/>
                    <a:pt x="203" y="1250"/>
                    <a:pt x="228" y="1242"/>
                  </a:cubicBezTo>
                  <a:cubicBezTo>
                    <a:pt x="228" y="1245"/>
                    <a:pt x="228" y="1245"/>
                    <a:pt x="228" y="1245"/>
                  </a:cubicBezTo>
                  <a:cubicBezTo>
                    <a:pt x="231" y="1245"/>
                    <a:pt x="231" y="1245"/>
                    <a:pt x="231" y="1245"/>
                  </a:cubicBezTo>
                  <a:cubicBezTo>
                    <a:pt x="223" y="1266"/>
                    <a:pt x="231" y="1290"/>
                    <a:pt x="228" y="1308"/>
                  </a:cubicBezTo>
                  <a:cubicBezTo>
                    <a:pt x="241" y="1310"/>
                    <a:pt x="253" y="1334"/>
                    <a:pt x="254" y="1340"/>
                  </a:cubicBezTo>
                  <a:cubicBezTo>
                    <a:pt x="253" y="1342"/>
                    <a:pt x="254" y="1351"/>
                    <a:pt x="254" y="1359"/>
                  </a:cubicBezTo>
                  <a:cubicBezTo>
                    <a:pt x="261" y="1359"/>
                    <a:pt x="261" y="1359"/>
                    <a:pt x="261" y="1359"/>
                  </a:cubicBezTo>
                  <a:cubicBezTo>
                    <a:pt x="261" y="1364"/>
                    <a:pt x="261" y="1364"/>
                    <a:pt x="261" y="1364"/>
                  </a:cubicBezTo>
                  <a:cubicBezTo>
                    <a:pt x="267" y="1373"/>
                    <a:pt x="263" y="1384"/>
                    <a:pt x="256" y="1392"/>
                  </a:cubicBezTo>
                  <a:cubicBezTo>
                    <a:pt x="256" y="1389"/>
                    <a:pt x="256" y="1389"/>
                    <a:pt x="256" y="1389"/>
                  </a:cubicBezTo>
                  <a:cubicBezTo>
                    <a:pt x="255" y="1387"/>
                    <a:pt x="253" y="1380"/>
                    <a:pt x="252" y="1378"/>
                  </a:cubicBezTo>
                  <a:cubicBezTo>
                    <a:pt x="251" y="1390"/>
                    <a:pt x="250" y="1403"/>
                    <a:pt x="249" y="1415"/>
                  </a:cubicBezTo>
                  <a:cubicBezTo>
                    <a:pt x="246" y="1421"/>
                    <a:pt x="235" y="1425"/>
                    <a:pt x="233" y="1434"/>
                  </a:cubicBezTo>
                  <a:cubicBezTo>
                    <a:pt x="231" y="1445"/>
                    <a:pt x="240" y="1453"/>
                    <a:pt x="238" y="1464"/>
                  </a:cubicBezTo>
                  <a:cubicBezTo>
                    <a:pt x="237" y="1466"/>
                    <a:pt x="231" y="1471"/>
                    <a:pt x="231" y="1471"/>
                  </a:cubicBezTo>
                  <a:cubicBezTo>
                    <a:pt x="227" y="1481"/>
                    <a:pt x="238" y="1481"/>
                    <a:pt x="235" y="1490"/>
                  </a:cubicBezTo>
                  <a:cubicBezTo>
                    <a:pt x="229" y="1507"/>
                    <a:pt x="228" y="1524"/>
                    <a:pt x="226" y="1541"/>
                  </a:cubicBezTo>
                  <a:cubicBezTo>
                    <a:pt x="203" y="1550"/>
                    <a:pt x="206" y="1553"/>
                    <a:pt x="198" y="1569"/>
                  </a:cubicBezTo>
                  <a:cubicBezTo>
                    <a:pt x="197" y="1565"/>
                    <a:pt x="198" y="1567"/>
                    <a:pt x="196" y="1564"/>
                  </a:cubicBezTo>
                  <a:cubicBezTo>
                    <a:pt x="194" y="1589"/>
                    <a:pt x="178" y="1634"/>
                    <a:pt x="156" y="1639"/>
                  </a:cubicBezTo>
                  <a:cubicBezTo>
                    <a:pt x="156" y="1646"/>
                    <a:pt x="156" y="1646"/>
                    <a:pt x="156" y="1646"/>
                  </a:cubicBezTo>
                  <a:cubicBezTo>
                    <a:pt x="151" y="1650"/>
                    <a:pt x="148" y="1662"/>
                    <a:pt x="142" y="1665"/>
                  </a:cubicBezTo>
                  <a:cubicBezTo>
                    <a:pt x="135" y="1666"/>
                    <a:pt x="128" y="1666"/>
                    <a:pt x="121" y="1667"/>
                  </a:cubicBezTo>
                  <a:cubicBezTo>
                    <a:pt x="113" y="1671"/>
                    <a:pt x="115" y="1678"/>
                    <a:pt x="105" y="1681"/>
                  </a:cubicBezTo>
                  <a:cubicBezTo>
                    <a:pt x="104" y="1686"/>
                    <a:pt x="104" y="1686"/>
                    <a:pt x="102" y="1688"/>
                  </a:cubicBezTo>
                  <a:cubicBezTo>
                    <a:pt x="100" y="1690"/>
                    <a:pt x="96" y="1691"/>
                    <a:pt x="93" y="1693"/>
                  </a:cubicBezTo>
                  <a:cubicBezTo>
                    <a:pt x="93" y="1695"/>
                    <a:pt x="93" y="1695"/>
                    <a:pt x="93" y="1695"/>
                  </a:cubicBezTo>
                  <a:cubicBezTo>
                    <a:pt x="102" y="1695"/>
                    <a:pt x="102" y="1695"/>
                    <a:pt x="102" y="1695"/>
                  </a:cubicBezTo>
                  <a:cubicBezTo>
                    <a:pt x="119" y="1670"/>
                    <a:pt x="133" y="1681"/>
                    <a:pt x="151" y="1667"/>
                  </a:cubicBezTo>
                  <a:cubicBezTo>
                    <a:pt x="154" y="1660"/>
                    <a:pt x="158" y="1653"/>
                    <a:pt x="161" y="1646"/>
                  </a:cubicBezTo>
                  <a:cubicBezTo>
                    <a:pt x="170" y="1633"/>
                    <a:pt x="190" y="1623"/>
                    <a:pt x="198" y="1609"/>
                  </a:cubicBezTo>
                  <a:cubicBezTo>
                    <a:pt x="206" y="1596"/>
                    <a:pt x="199" y="1568"/>
                    <a:pt x="210" y="1562"/>
                  </a:cubicBezTo>
                  <a:cubicBezTo>
                    <a:pt x="212" y="1559"/>
                    <a:pt x="215" y="1554"/>
                    <a:pt x="217" y="1557"/>
                  </a:cubicBezTo>
                  <a:cubicBezTo>
                    <a:pt x="220" y="1556"/>
                    <a:pt x="222" y="1556"/>
                    <a:pt x="228" y="1555"/>
                  </a:cubicBezTo>
                  <a:cubicBezTo>
                    <a:pt x="229" y="1557"/>
                    <a:pt x="230" y="1560"/>
                    <a:pt x="231" y="1562"/>
                  </a:cubicBezTo>
                  <a:cubicBezTo>
                    <a:pt x="231" y="1562"/>
                    <a:pt x="235" y="1573"/>
                    <a:pt x="235" y="1583"/>
                  </a:cubicBezTo>
                  <a:cubicBezTo>
                    <a:pt x="243" y="1585"/>
                    <a:pt x="239" y="1582"/>
                    <a:pt x="242" y="1588"/>
                  </a:cubicBezTo>
                  <a:cubicBezTo>
                    <a:pt x="239" y="1592"/>
                    <a:pt x="237" y="1595"/>
                    <a:pt x="235" y="1602"/>
                  </a:cubicBezTo>
                  <a:cubicBezTo>
                    <a:pt x="242" y="1602"/>
                    <a:pt x="242" y="1602"/>
                    <a:pt x="242" y="1602"/>
                  </a:cubicBezTo>
                  <a:cubicBezTo>
                    <a:pt x="241" y="1618"/>
                    <a:pt x="244" y="1620"/>
                    <a:pt x="245" y="1637"/>
                  </a:cubicBezTo>
                  <a:cubicBezTo>
                    <a:pt x="238" y="1640"/>
                    <a:pt x="257" y="1645"/>
                    <a:pt x="255" y="1655"/>
                  </a:cubicBezTo>
                  <a:cubicBezTo>
                    <a:pt x="264" y="1669"/>
                    <a:pt x="267" y="1681"/>
                    <a:pt x="270" y="1692"/>
                  </a:cubicBezTo>
                  <a:cubicBezTo>
                    <a:pt x="272" y="1690"/>
                    <a:pt x="287" y="1770"/>
                    <a:pt x="289" y="1768"/>
                  </a:cubicBezTo>
                  <a:cubicBezTo>
                    <a:pt x="289" y="1769"/>
                    <a:pt x="284" y="1814"/>
                    <a:pt x="284" y="1814"/>
                  </a:cubicBezTo>
                  <a:cubicBezTo>
                    <a:pt x="288" y="1858"/>
                    <a:pt x="288" y="1858"/>
                    <a:pt x="288" y="1858"/>
                  </a:cubicBezTo>
                  <a:cubicBezTo>
                    <a:pt x="261" y="1923"/>
                    <a:pt x="261" y="1923"/>
                    <a:pt x="261" y="1923"/>
                  </a:cubicBezTo>
                  <a:cubicBezTo>
                    <a:pt x="259" y="1950"/>
                    <a:pt x="259" y="1950"/>
                    <a:pt x="259" y="1950"/>
                  </a:cubicBezTo>
                  <a:cubicBezTo>
                    <a:pt x="233" y="2042"/>
                    <a:pt x="233" y="2042"/>
                    <a:pt x="233" y="2042"/>
                  </a:cubicBezTo>
                  <a:cubicBezTo>
                    <a:pt x="257" y="1977"/>
                    <a:pt x="257" y="1977"/>
                    <a:pt x="257" y="1977"/>
                  </a:cubicBezTo>
                  <a:cubicBezTo>
                    <a:pt x="269" y="1943"/>
                    <a:pt x="269" y="1943"/>
                    <a:pt x="269" y="1943"/>
                  </a:cubicBezTo>
                  <a:cubicBezTo>
                    <a:pt x="268" y="1927"/>
                    <a:pt x="268" y="1927"/>
                    <a:pt x="268" y="1927"/>
                  </a:cubicBezTo>
                  <a:cubicBezTo>
                    <a:pt x="286" y="1883"/>
                    <a:pt x="286" y="1883"/>
                    <a:pt x="286" y="1883"/>
                  </a:cubicBezTo>
                  <a:cubicBezTo>
                    <a:pt x="307" y="1853"/>
                    <a:pt x="307" y="1853"/>
                    <a:pt x="307" y="1853"/>
                  </a:cubicBezTo>
                  <a:cubicBezTo>
                    <a:pt x="307" y="1853"/>
                    <a:pt x="301" y="1804"/>
                    <a:pt x="302" y="1803"/>
                  </a:cubicBezTo>
                  <a:cubicBezTo>
                    <a:pt x="298" y="1802"/>
                    <a:pt x="308" y="1726"/>
                    <a:pt x="308" y="1726"/>
                  </a:cubicBezTo>
                  <a:cubicBezTo>
                    <a:pt x="300" y="1721"/>
                    <a:pt x="300" y="1721"/>
                    <a:pt x="300" y="1721"/>
                  </a:cubicBezTo>
                  <a:cubicBezTo>
                    <a:pt x="300" y="1721"/>
                    <a:pt x="299" y="1676"/>
                    <a:pt x="296" y="1677"/>
                  </a:cubicBezTo>
                  <a:cubicBezTo>
                    <a:pt x="296" y="1675"/>
                    <a:pt x="292" y="1665"/>
                    <a:pt x="292" y="1663"/>
                  </a:cubicBezTo>
                  <a:cubicBezTo>
                    <a:pt x="282" y="1661"/>
                    <a:pt x="300" y="1651"/>
                    <a:pt x="289" y="1648"/>
                  </a:cubicBezTo>
                  <a:cubicBezTo>
                    <a:pt x="288" y="1639"/>
                    <a:pt x="287" y="1630"/>
                    <a:pt x="287" y="1620"/>
                  </a:cubicBezTo>
                  <a:cubicBezTo>
                    <a:pt x="293" y="1620"/>
                    <a:pt x="290" y="1622"/>
                    <a:pt x="291" y="1616"/>
                  </a:cubicBezTo>
                  <a:cubicBezTo>
                    <a:pt x="286" y="1617"/>
                    <a:pt x="288" y="1616"/>
                    <a:pt x="280" y="1616"/>
                  </a:cubicBezTo>
                  <a:cubicBezTo>
                    <a:pt x="283" y="1594"/>
                    <a:pt x="280" y="1601"/>
                    <a:pt x="273" y="1583"/>
                  </a:cubicBezTo>
                  <a:cubicBezTo>
                    <a:pt x="280" y="1583"/>
                    <a:pt x="280" y="1583"/>
                    <a:pt x="280" y="1583"/>
                  </a:cubicBezTo>
                  <a:cubicBezTo>
                    <a:pt x="277" y="1572"/>
                    <a:pt x="276" y="1579"/>
                    <a:pt x="273" y="1574"/>
                  </a:cubicBezTo>
                  <a:cubicBezTo>
                    <a:pt x="270" y="1570"/>
                    <a:pt x="276" y="1563"/>
                    <a:pt x="275" y="1562"/>
                  </a:cubicBezTo>
                  <a:cubicBezTo>
                    <a:pt x="273" y="1561"/>
                    <a:pt x="270" y="1561"/>
                    <a:pt x="268" y="1560"/>
                  </a:cubicBezTo>
                  <a:cubicBezTo>
                    <a:pt x="266" y="1556"/>
                    <a:pt x="262" y="1546"/>
                    <a:pt x="261" y="1543"/>
                  </a:cubicBezTo>
                  <a:cubicBezTo>
                    <a:pt x="252" y="1520"/>
                    <a:pt x="267" y="1483"/>
                    <a:pt x="287" y="1485"/>
                  </a:cubicBezTo>
                  <a:cubicBezTo>
                    <a:pt x="288" y="1490"/>
                    <a:pt x="290" y="1494"/>
                    <a:pt x="291" y="1499"/>
                  </a:cubicBezTo>
                  <a:cubicBezTo>
                    <a:pt x="296" y="1499"/>
                    <a:pt x="296" y="1499"/>
                    <a:pt x="296" y="1499"/>
                  </a:cubicBezTo>
                  <a:cubicBezTo>
                    <a:pt x="296" y="1497"/>
                    <a:pt x="296" y="1497"/>
                    <a:pt x="296" y="1497"/>
                  </a:cubicBezTo>
                  <a:cubicBezTo>
                    <a:pt x="293" y="1493"/>
                    <a:pt x="295" y="1485"/>
                    <a:pt x="291" y="1480"/>
                  </a:cubicBezTo>
                  <a:cubicBezTo>
                    <a:pt x="289" y="1477"/>
                    <a:pt x="280" y="1477"/>
                    <a:pt x="277" y="1473"/>
                  </a:cubicBezTo>
                  <a:cubicBezTo>
                    <a:pt x="276" y="1471"/>
                    <a:pt x="272" y="1456"/>
                    <a:pt x="268" y="1450"/>
                  </a:cubicBezTo>
                  <a:cubicBezTo>
                    <a:pt x="272" y="1445"/>
                    <a:pt x="269" y="1440"/>
                    <a:pt x="273" y="1434"/>
                  </a:cubicBezTo>
                  <a:cubicBezTo>
                    <a:pt x="275" y="1429"/>
                    <a:pt x="286" y="1421"/>
                    <a:pt x="289" y="1417"/>
                  </a:cubicBezTo>
                  <a:cubicBezTo>
                    <a:pt x="285" y="1403"/>
                    <a:pt x="298" y="1396"/>
                    <a:pt x="301" y="1382"/>
                  </a:cubicBezTo>
                  <a:cubicBezTo>
                    <a:pt x="302" y="1378"/>
                    <a:pt x="296" y="1362"/>
                    <a:pt x="296" y="1359"/>
                  </a:cubicBezTo>
                  <a:cubicBezTo>
                    <a:pt x="297" y="1355"/>
                    <a:pt x="298" y="1351"/>
                    <a:pt x="298" y="1347"/>
                  </a:cubicBezTo>
                  <a:cubicBezTo>
                    <a:pt x="298" y="1347"/>
                    <a:pt x="293" y="1340"/>
                    <a:pt x="294" y="1338"/>
                  </a:cubicBezTo>
                  <a:cubicBezTo>
                    <a:pt x="294" y="1338"/>
                    <a:pt x="299" y="1333"/>
                    <a:pt x="298" y="1331"/>
                  </a:cubicBezTo>
                  <a:cubicBezTo>
                    <a:pt x="297" y="1328"/>
                    <a:pt x="288" y="1325"/>
                    <a:pt x="287" y="1322"/>
                  </a:cubicBezTo>
                  <a:cubicBezTo>
                    <a:pt x="286" y="1316"/>
                    <a:pt x="285" y="1309"/>
                    <a:pt x="284" y="1303"/>
                  </a:cubicBezTo>
                  <a:cubicBezTo>
                    <a:pt x="272" y="1274"/>
                    <a:pt x="274" y="1252"/>
                    <a:pt x="285" y="1233"/>
                  </a:cubicBezTo>
                  <a:cubicBezTo>
                    <a:pt x="284" y="1233"/>
                    <a:pt x="284" y="1233"/>
                    <a:pt x="284" y="1233"/>
                  </a:cubicBezTo>
                  <a:cubicBezTo>
                    <a:pt x="285" y="1233"/>
                    <a:pt x="285" y="1232"/>
                    <a:pt x="286" y="1232"/>
                  </a:cubicBezTo>
                  <a:cubicBezTo>
                    <a:pt x="290" y="1226"/>
                    <a:pt x="295" y="1220"/>
                    <a:pt x="301" y="1214"/>
                  </a:cubicBezTo>
                  <a:cubicBezTo>
                    <a:pt x="299" y="1204"/>
                    <a:pt x="289" y="1151"/>
                    <a:pt x="289" y="1151"/>
                  </a:cubicBezTo>
                  <a:cubicBezTo>
                    <a:pt x="289" y="1147"/>
                    <a:pt x="289" y="1147"/>
                    <a:pt x="289" y="1147"/>
                  </a:cubicBezTo>
                  <a:cubicBezTo>
                    <a:pt x="291" y="1147"/>
                    <a:pt x="291" y="1147"/>
                    <a:pt x="291" y="1147"/>
                  </a:cubicBezTo>
                  <a:cubicBezTo>
                    <a:pt x="293" y="1154"/>
                    <a:pt x="290" y="1150"/>
                    <a:pt x="296" y="1154"/>
                  </a:cubicBezTo>
                  <a:cubicBezTo>
                    <a:pt x="292" y="1130"/>
                    <a:pt x="294" y="1119"/>
                    <a:pt x="303" y="1100"/>
                  </a:cubicBezTo>
                  <a:cubicBezTo>
                    <a:pt x="305" y="1102"/>
                    <a:pt x="308" y="1103"/>
                    <a:pt x="310" y="1105"/>
                  </a:cubicBezTo>
                  <a:cubicBezTo>
                    <a:pt x="310" y="1098"/>
                    <a:pt x="310" y="1098"/>
                    <a:pt x="310" y="1098"/>
                  </a:cubicBezTo>
                  <a:cubicBezTo>
                    <a:pt x="307" y="1092"/>
                    <a:pt x="308" y="1081"/>
                    <a:pt x="308" y="1072"/>
                  </a:cubicBezTo>
                  <a:cubicBezTo>
                    <a:pt x="310" y="1072"/>
                    <a:pt x="310" y="1072"/>
                    <a:pt x="310" y="1072"/>
                  </a:cubicBezTo>
                  <a:cubicBezTo>
                    <a:pt x="311" y="1077"/>
                    <a:pt x="311" y="1077"/>
                    <a:pt x="312" y="1079"/>
                  </a:cubicBezTo>
                  <a:cubicBezTo>
                    <a:pt x="313" y="1067"/>
                    <a:pt x="314" y="1054"/>
                    <a:pt x="315" y="1042"/>
                  </a:cubicBezTo>
                  <a:cubicBezTo>
                    <a:pt x="307" y="1040"/>
                    <a:pt x="311" y="1043"/>
                    <a:pt x="308" y="1037"/>
                  </a:cubicBezTo>
                  <a:cubicBezTo>
                    <a:pt x="314" y="1027"/>
                    <a:pt x="301" y="1010"/>
                    <a:pt x="305" y="1000"/>
                  </a:cubicBezTo>
                  <a:cubicBezTo>
                    <a:pt x="305" y="995"/>
                    <a:pt x="305" y="995"/>
                    <a:pt x="305" y="995"/>
                  </a:cubicBezTo>
                  <a:cubicBezTo>
                    <a:pt x="315" y="995"/>
                    <a:pt x="315" y="995"/>
                    <a:pt x="315" y="995"/>
                  </a:cubicBezTo>
                  <a:cubicBezTo>
                    <a:pt x="315" y="986"/>
                    <a:pt x="315" y="986"/>
                    <a:pt x="315" y="986"/>
                  </a:cubicBezTo>
                  <a:cubicBezTo>
                    <a:pt x="308" y="986"/>
                    <a:pt x="308" y="986"/>
                    <a:pt x="308" y="986"/>
                  </a:cubicBezTo>
                  <a:cubicBezTo>
                    <a:pt x="308" y="963"/>
                    <a:pt x="314" y="952"/>
                    <a:pt x="310" y="930"/>
                  </a:cubicBezTo>
                  <a:cubicBezTo>
                    <a:pt x="316" y="926"/>
                    <a:pt x="315" y="924"/>
                    <a:pt x="324" y="923"/>
                  </a:cubicBezTo>
                  <a:cubicBezTo>
                    <a:pt x="330" y="929"/>
                    <a:pt x="337" y="936"/>
                    <a:pt x="343" y="942"/>
                  </a:cubicBezTo>
                  <a:cubicBezTo>
                    <a:pt x="341" y="955"/>
                    <a:pt x="337" y="983"/>
                    <a:pt x="343" y="988"/>
                  </a:cubicBezTo>
                  <a:cubicBezTo>
                    <a:pt x="350" y="1000"/>
                    <a:pt x="362" y="1011"/>
                    <a:pt x="368" y="1023"/>
                  </a:cubicBezTo>
                  <a:cubicBezTo>
                    <a:pt x="368" y="1032"/>
                    <a:pt x="367" y="1042"/>
                    <a:pt x="366" y="1051"/>
                  </a:cubicBezTo>
                  <a:cubicBezTo>
                    <a:pt x="366" y="1052"/>
                    <a:pt x="369" y="1058"/>
                    <a:pt x="371" y="1060"/>
                  </a:cubicBezTo>
                  <a:cubicBezTo>
                    <a:pt x="375" y="1060"/>
                    <a:pt x="375" y="1060"/>
                    <a:pt x="375" y="1060"/>
                  </a:cubicBezTo>
                  <a:cubicBezTo>
                    <a:pt x="376" y="1068"/>
                    <a:pt x="377" y="1076"/>
                    <a:pt x="378" y="1084"/>
                  </a:cubicBezTo>
                  <a:cubicBezTo>
                    <a:pt x="382" y="1093"/>
                    <a:pt x="400" y="1106"/>
                    <a:pt x="406" y="1116"/>
                  </a:cubicBezTo>
                  <a:cubicBezTo>
                    <a:pt x="409" y="1122"/>
                    <a:pt x="404" y="1135"/>
                    <a:pt x="403" y="1137"/>
                  </a:cubicBezTo>
                  <a:cubicBezTo>
                    <a:pt x="404" y="1139"/>
                    <a:pt x="410" y="1142"/>
                    <a:pt x="410" y="1144"/>
                  </a:cubicBezTo>
                  <a:cubicBezTo>
                    <a:pt x="410" y="1147"/>
                    <a:pt x="410" y="1147"/>
                    <a:pt x="410" y="1147"/>
                  </a:cubicBezTo>
                  <a:cubicBezTo>
                    <a:pt x="408" y="1147"/>
                    <a:pt x="408" y="1147"/>
                    <a:pt x="408" y="1147"/>
                  </a:cubicBezTo>
                  <a:cubicBezTo>
                    <a:pt x="404" y="1166"/>
                    <a:pt x="392" y="1183"/>
                    <a:pt x="387" y="1203"/>
                  </a:cubicBezTo>
                  <a:cubicBezTo>
                    <a:pt x="385" y="1210"/>
                    <a:pt x="381" y="1233"/>
                    <a:pt x="385" y="1247"/>
                  </a:cubicBezTo>
                  <a:cubicBezTo>
                    <a:pt x="386" y="1253"/>
                    <a:pt x="393" y="1260"/>
                    <a:pt x="392" y="1268"/>
                  </a:cubicBezTo>
                  <a:cubicBezTo>
                    <a:pt x="387" y="1295"/>
                    <a:pt x="378" y="1333"/>
                    <a:pt x="389" y="1359"/>
                  </a:cubicBezTo>
                  <a:cubicBezTo>
                    <a:pt x="392" y="1365"/>
                    <a:pt x="385" y="1370"/>
                    <a:pt x="385" y="1373"/>
                  </a:cubicBezTo>
                  <a:cubicBezTo>
                    <a:pt x="383" y="1381"/>
                    <a:pt x="388" y="1391"/>
                    <a:pt x="389" y="1396"/>
                  </a:cubicBezTo>
                  <a:cubicBezTo>
                    <a:pt x="395" y="1420"/>
                    <a:pt x="371" y="1432"/>
                    <a:pt x="385" y="1450"/>
                  </a:cubicBezTo>
                  <a:cubicBezTo>
                    <a:pt x="385" y="1452"/>
                    <a:pt x="385" y="1452"/>
                    <a:pt x="385" y="1452"/>
                  </a:cubicBezTo>
                  <a:cubicBezTo>
                    <a:pt x="392" y="1452"/>
                    <a:pt x="392" y="1452"/>
                    <a:pt x="392" y="1452"/>
                  </a:cubicBezTo>
                  <a:cubicBezTo>
                    <a:pt x="394" y="1467"/>
                    <a:pt x="395" y="1485"/>
                    <a:pt x="399" y="1504"/>
                  </a:cubicBezTo>
                  <a:cubicBezTo>
                    <a:pt x="401" y="1501"/>
                    <a:pt x="400" y="1503"/>
                    <a:pt x="401" y="1499"/>
                  </a:cubicBezTo>
                  <a:cubicBezTo>
                    <a:pt x="406" y="1490"/>
                    <a:pt x="404" y="1463"/>
                    <a:pt x="399" y="1452"/>
                  </a:cubicBezTo>
                  <a:cubicBezTo>
                    <a:pt x="395" y="1446"/>
                    <a:pt x="385" y="1446"/>
                    <a:pt x="387" y="1434"/>
                  </a:cubicBezTo>
                  <a:cubicBezTo>
                    <a:pt x="388" y="1428"/>
                    <a:pt x="395" y="1420"/>
                    <a:pt x="396" y="1415"/>
                  </a:cubicBezTo>
                  <a:cubicBezTo>
                    <a:pt x="401" y="1401"/>
                    <a:pt x="390" y="1393"/>
                    <a:pt x="392" y="1382"/>
                  </a:cubicBezTo>
                  <a:cubicBezTo>
                    <a:pt x="392" y="1379"/>
                    <a:pt x="397" y="1371"/>
                    <a:pt x="396" y="1366"/>
                  </a:cubicBezTo>
                  <a:cubicBezTo>
                    <a:pt x="396" y="1354"/>
                    <a:pt x="385" y="1323"/>
                    <a:pt x="389" y="1308"/>
                  </a:cubicBezTo>
                  <a:cubicBezTo>
                    <a:pt x="394" y="1291"/>
                    <a:pt x="401" y="1279"/>
                    <a:pt x="394" y="1256"/>
                  </a:cubicBezTo>
                  <a:cubicBezTo>
                    <a:pt x="385" y="1224"/>
                    <a:pt x="402" y="1156"/>
                    <a:pt x="429" y="1154"/>
                  </a:cubicBezTo>
                  <a:cubicBezTo>
                    <a:pt x="434" y="1159"/>
                    <a:pt x="440" y="1159"/>
                    <a:pt x="443" y="1161"/>
                  </a:cubicBezTo>
                  <a:cubicBezTo>
                    <a:pt x="455" y="1175"/>
                    <a:pt x="454" y="1201"/>
                    <a:pt x="469" y="1212"/>
                  </a:cubicBezTo>
                  <a:cubicBezTo>
                    <a:pt x="475" y="1216"/>
                    <a:pt x="481" y="1214"/>
                    <a:pt x="490" y="1217"/>
                  </a:cubicBezTo>
                  <a:cubicBezTo>
                    <a:pt x="495" y="1219"/>
                    <a:pt x="499" y="1227"/>
                    <a:pt x="504" y="1228"/>
                  </a:cubicBezTo>
                  <a:cubicBezTo>
                    <a:pt x="510" y="1230"/>
                    <a:pt x="522" y="1224"/>
                    <a:pt x="532" y="1224"/>
                  </a:cubicBezTo>
                  <a:cubicBezTo>
                    <a:pt x="541" y="1241"/>
                    <a:pt x="551" y="1264"/>
                    <a:pt x="557" y="1282"/>
                  </a:cubicBezTo>
                  <a:cubicBezTo>
                    <a:pt x="561" y="1291"/>
                    <a:pt x="557" y="1306"/>
                    <a:pt x="560" y="1312"/>
                  </a:cubicBezTo>
                  <a:cubicBezTo>
                    <a:pt x="562" y="1312"/>
                    <a:pt x="562" y="1312"/>
                    <a:pt x="562" y="1312"/>
                  </a:cubicBezTo>
                  <a:cubicBezTo>
                    <a:pt x="562" y="1280"/>
                    <a:pt x="562" y="1280"/>
                    <a:pt x="562" y="1280"/>
                  </a:cubicBezTo>
                  <a:cubicBezTo>
                    <a:pt x="559" y="1275"/>
                    <a:pt x="560" y="1267"/>
                    <a:pt x="557" y="1261"/>
                  </a:cubicBezTo>
                  <a:cubicBezTo>
                    <a:pt x="551" y="1249"/>
                    <a:pt x="541" y="1240"/>
                    <a:pt x="539" y="1221"/>
                  </a:cubicBezTo>
                  <a:cubicBezTo>
                    <a:pt x="551" y="1223"/>
                    <a:pt x="576" y="1228"/>
                    <a:pt x="590" y="1235"/>
                  </a:cubicBezTo>
                  <a:cubicBezTo>
                    <a:pt x="590" y="1228"/>
                    <a:pt x="590" y="1228"/>
                    <a:pt x="590" y="1228"/>
                  </a:cubicBezTo>
                  <a:cubicBezTo>
                    <a:pt x="581" y="1227"/>
                    <a:pt x="580" y="1221"/>
                    <a:pt x="574" y="1219"/>
                  </a:cubicBezTo>
                  <a:cubicBezTo>
                    <a:pt x="567" y="1220"/>
                    <a:pt x="560" y="1221"/>
                    <a:pt x="553" y="1221"/>
                  </a:cubicBezTo>
                  <a:cubicBezTo>
                    <a:pt x="551" y="1220"/>
                    <a:pt x="547" y="1211"/>
                    <a:pt x="546" y="1210"/>
                  </a:cubicBezTo>
                  <a:cubicBezTo>
                    <a:pt x="541" y="1208"/>
                    <a:pt x="512" y="1217"/>
                    <a:pt x="501" y="1217"/>
                  </a:cubicBezTo>
                  <a:cubicBezTo>
                    <a:pt x="501" y="1210"/>
                    <a:pt x="501" y="1210"/>
                    <a:pt x="501" y="1210"/>
                  </a:cubicBezTo>
                  <a:cubicBezTo>
                    <a:pt x="490" y="1209"/>
                    <a:pt x="473" y="1206"/>
                    <a:pt x="471" y="1203"/>
                  </a:cubicBezTo>
                  <a:cubicBezTo>
                    <a:pt x="465" y="1193"/>
                    <a:pt x="457" y="1166"/>
                    <a:pt x="455" y="1154"/>
                  </a:cubicBezTo>
                  <a:cubicBezTo>
                    <a:pt x="438" y="1151"/>
                    <a:pt x="427" y="1142"/>
                    <a:pt x="415" y="1135"/>
                  </a:cubicBezTo>
                  <a:cubicBezTo>
                    <a:pt x="416" y="1099"/>
                    <a:pt x="395" y="1100"/>
                    <a:pt x="387" y="1077"/>
                  </a:cubicBezTo>
                  <a:cubicBezTo>
                    <a:pt x="381" y="1059"/>
                    <a:pt x="382" y="1031"/>
                    <a:pt x="375" y="1014"/>
                  </a:cubicBezTo>
                  <a:cubicBezTo>
                    <a:pt x="370" y="1000"/>
                    <a:pt x="356" y="990"/>
                    <a:pt x="352" y="976"/>
                  </a:cubicBezTo>
                  <a:cubicBezTo>
                    <a:pt x="349" y="965"/>
                    <a:pt x="357" y="952"/>
                    <a:pt x="354" y="944"/>
                  </a:cubicBezTo>
                  <a:cubicBezTo>
                    <a:pt x="354" y="942"/>
                    <a:pt x="340" y="917"/>
                    <a:pt x="338" y="916"/>
                  </a:cubicBezTo>
                  <a:cubicBezTo>
                    <a:pt x="335" y="913"/>
                    <a:pt x="330" y="914"/>
                    <a:pt x="329" y="911"/>
                  </a:cubicBezTo>
                  <a:cubicBezTo>
                    <a:pt x="328" y="905"/>
                    <a:pt x="327" y="899"/>
                    <a:pt x="326" y="893"/>
                  </a:cubicBezTo>
                  <a:cubicBezTo>
                    <a:pt x="324" y="888"/>
                    <a:pt x="317" y="883"/>
                    <a:pt x="315" y="879"/>
                  </a:cubicBezTo>
                  <a:cubicBezTo>
                    <a:pt x="311" y="870"/>
                    <a:pt x="319" y="859"/>
                    <a:pt x="303" y="855"/>
                  </a:cubicBezTo>
                  <a:cubicBezTo>
                    <a:pt x="301" y="845"/>
                    <a:pt x="297" y="845"/>
                    <a:pt x="294" y="839"/>
                  </a:cubicBezTo>
                  <a:cubicBezTo>
                    <a:pt x="296" y="824"/>
                    <a:pt x="300" y="812"/>
                    <a:pt x="301" y="792"/>
                  </a:cubicBezTo>
                  <a:cubicBezTo>
                    <a:pt x="308" y="788"/>
                    <a:pt x="309" y="792"/>
                    <a:pt x="310" y="781"/>
                  </a:cubicBezTo>
                  <a:cubicBezTo>
                    <a:pt x="306" y="779"/>
                    <a:pt x="308" y="780"/>
                    <a:pt x="305" y="778"/>
                  </a:cubicBezTo>
                  <a:cubicBezTo>
                    <a:pt x="315" y="771"/>
                    <a:pt x="322" y="766"/>
                    <a:pt x="322" y="748"/>
                  </a:cubicBezTo>
                  <a:cubicBezTo>
                    <a:pt x="320" y="745"/>
                    <a:pt x="321" y="729"/>
                    <a:pt x="324" y="725"/>
                  </a:cubicBezTo>
                  <a:cubicBezTo>
                    <a:pt x="324" y="731"/>
                    <a:pt x="325" y="732"/>
                    <a:pt x="326" y="736"/>
                  </a:cubicBezTo>
                  <a:cubicBezTo>
                    <a:pt x="329" y="736"/>
                    <a:pt x="329" y="736"/>
                    <a:pt x="329" y="736"/>
                  </a:cubicBezTo>
                  <a:cubicBezTo>
                    <a:pt x="330" y="707"/>
                    <a:pt x="348" y="703"/>
                    <a:pt x="361" y="687"/>
                  </a:cubicBezTo>
                  <a:cubicBezTo>
                    <a:pt x="353" y="686"/>
                    <a:pt x="355" y="688"/>
                    <a:pt x="352" y="683"/>
                  </a:cubicBezTo>
                  <a:cubicBezTo>
                    <a:pt x="345" y="673"/>
                    <a:pt x="354" y="661"/>
                    <a:pt x="347" y="650"/>
                  </a:cubicBezTo>
                  <a:cubicBezTo>
                    <a:pt x="346" y="655"/>
                    <a:pt x="347" y="654"/>
                    <a:pt x="345" y="657"/>
                  </a:cubicBezTo>
                  <a:cubicBezTo>
                    <a:pt x="345" y="655"/>
                    <a:pt x="345" y="655"/>
                    <a:pt x="345" y="655"/>
                  </a:cubicBezTo>
                  <a:cubicBezTo>
                    <a:pt x="343" y="652"/>
                    <a:pt x="343" y="651"/>
                    <a:pt x="343" y="645"/>
                  </a:cubicBezTo>
                  <a:cubicBezTo>
                    <a:pt x="350" y="638"/>
                    <a:pt x="346" y="636"/>
                    <a:pt x="343" y="629"/>
                  </a:cubicBezTo>
                  <a:cubicBezTo>
                    <a:pt x="345" y="625"/>
                    <a:pt x="353" y="618"/>
                    <a:pt x="354" y="615"/>
                  </a:cubicBezTo>
                  <a:cubicBezTo>
                    <a:pt x="355" y="602"/>
                    <a:pt x="356" y="588"/>
                    <a:pt x="357" y="575"/>
                  </a:cubicBezTo>
                  <a:cubicBezTo>
                    <a:pt x="360" y="565"/>
                    <a:pt x="372" y="557"/>
                    <a:pt x="375" y="547"/>
                  </a:cubicBezTo>
                  <a:cubicBezTo>
                    <a:pt x="382" y="530"/>
                    <a:pt x="371" y="518"/>
                    <a:pt x="389" y="510"/>
                  </a:cubicBezTo>
                  <a:cubicBezTo>
                    <a:pt x="389" y="512"/>
                    <a:pt x="389" y="512"/>
                    <a:pt x="389" y="512"/>
                  </a:cubicBezTo>
                  <a:cubicBezTo>
                    <a:pt x="395" y="516"/>
                    <a:pt x="393" y="520"/>
                    <a:pt x="399" y="524"/>
                  </a:cubicBezTo>
                  <a:cubicBezTo>
                    <a:pt x="407" y="530"/>
                    <a:pt x="421" y="523"/>
                    <a:pt x="424" y="531"/>
                  </a:cubicBezTo>
                  <a:cubicBezTo>
                    <a:pt x="426" y="534"/>
                    <a:pt x="437" y="582"/>
                    <a:pt x="436" y="585"/>
                  </a:cubicBezTo>
                  <a:cubicBezTo>
                    <a:pt x="433" y="593"/>
                    <a:pt x="426" y="598"/>
                    <a:pt x="424" y="610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27" y="608"/>
                    <a:pt x="427" y="608"/>
                    <a:pt x="427" y="608"/>
                  </a:cubicBezTo>
                  <a:cubicBezTo>
                    <a:pt x="435" y="599"/>
                    <a:pt x="437" y="584"/>
                    <a:pt x="445" y="575"/>
                  </a:cubicBezTo>
                  <a:cubicBezTo>
                    <a:pt x="451" y="581"/>
                    <a:pt x="461" y="591"/>
                    <a:pt x="469" y="594"/>
                  </a:cubicBezTo>
                  <a:cubicBezTo>
                    <a:pt x="473" y="590"/>
                    <a:pt x="476" y="589"/>
                    <a:pt x="485" y="589"/>
                  </a:cubicBezTo>
                  <a:cubicBezTo>
                    <a:pt x="491" y="599"/>
                    <a:pt x="499" y="604"/>
                    <a:pt x="504" y="608"/>
                  </a:cubicBezTo>
                  <a:cubicBezTo>
                    <a:pt x="511" y="615"/>
                    <a:pt x="510" y="628"/>
                    <a:pt x="511" y="636"/>
                  </a:cubicBezTo>
                  <a:cubicBezTo>
                    <a:pt x="526" y="625"/>
                    <a:pt x="534" y="634"/>
                    <a:pt x="553" y="636"/>
                  </a:cubicBezTo>
                  <a:cubicBezTo>
                    <a:pt x="555" y="642"/>
                    <a:pt x="560" y="653"/>
                    <a:pt x="564" y="659"/>
                  </a:cubicBezTo>
                  <a:cubicBezTo>
                    <a:pt x="564" y="655"/>
                    <a:pt x="564" y="655"/>
                    <a:pt x="564" y="655"/>
                  </a:cubicBezTo>
                  <a:cubicBezTo>
                    <a:pt x="566" y="652"/>
                    <a:pt x="566" y="649"/>
                    <a:pt x="567" y="643"/>
                  </a:cubicBezTo>
                  <a:cubicBezTo>
                    <a:pt x="560" y="638"/>
                    <a:pt x="556" y="632"/>
                    <a:pt x="550" y="627"/>
                  </a:cubicBezTo>
                  <a:cubicBezTo>
                    <a:pt x="550" y="622"/>
                    <a:pt x="550" y="622"/>
                    <a:pt x="550" y="622"/>
                  </a:cubicBezTo>
                  <a:cubicBezTo>
                    <a:pt x="558" y="617"/>
                    <a:pt x="560" y="614"/>
                    <a:pt x="571" y="613"/>
                  </a:cubicBezTo>
                  <a:cubicBezTo>
                    <a:pt x="574" y="616"/>
                    <a:pt x="576" y="617"/>
                    <a:pt x="581" y="620"/>
                  </a:cubicBezTo>
                  <a:cubicBezTo>
                    <a:pt x="582" y="627"/>
                    <a:pt x="587" y="631"/>
                    <a:pt x="585" y="638"/>
                  </a:cubicBezTo>
                  <a:cubicBezTo>
                    <a:pt x="584" y="645"/>
                    <a:pt x="579" y="648"/>
                    <a:pt x="578" y="659"/>
                  </a:cubicBezTo>
                  <a:cubicBezTo>
                    <a:pt x="585" y="659"/>
                    <a:pt x="585" y="659"/>
                    <a:pt x="585" y="659"/>
                  </a:cubicBezTo>
                  <a:cubicBezTo>
                    <a:pt x="585" y="671"/>
                    <a:pt x="582" y="679"/>
                    <a:pt x="578" y="687"/>
                  </a:cubicBezTo>
                  <a:cubicBezTo>
                    <a:pt x="572" y="681"/>
                    <a:pt x="568" y="674"/>
                    <a:pt x="564" y="666"/>
                  </a:cubicBezTo>
                  <a:cubicBezTo>
                    <a:pt x="562" y="666"/>
                    <a:pt x="562" y="666"/>
                    <a:pt x="562" y="666"/>
                  </a:cubicBezTo>
                  <a:cubicBezTo>
                    <a:pt x="562" y="678"/>
                    <a:pt x="562" y="678"/>
                    <a:pt x="562" y="678"/>
                  </a:cubicBezTo>
                  <a:cubicBezTo>
                    <a:pt x="571" y="688"/>
                    <a:pt x="588" y="720"/>
                    <a:pt x="599" y="725"/>
                  </a:cubicBezTo>
                  <a:cubicBezTo>
                    <a:pt x="602" y="726"/>
                    <a:pt x="603" y="726"/>
                    <a:pt x="609" y="727"/>
                  </a:cubicBezTo>
                  <a:cubicBezTo>
                    <a:pt x="611" y="741"/>
                    <a:pt x="620" y="751"/>
                    <a:pt x="630" y="757"/>
                  </a:cubicBezTo>
                  <a:cubicBezTo>
                    <a:pt x="632" y="757"/>
                    <a:pt x="634" y="752"/>
                    <a:pt x="639" y="755"/>
                  </a:cubicBezTo>
                  <a:cubicBezTo>
                    <a:pt x="647" y="759"/>
                    <a:pt x="648" y="773"/>
                    <a:pt x="655" y="778"/>
                  </a:cubicBezTo>
                  <a:cubicBezTo>
                    <a:pt x="660" y="781"/>
                    <a:pt x="669" y="777"/>
                    <a:pt x="674" y="781"/>
                  </a:cubicBezTo>
                  <a:cubicBezTo>
                    <a:pt x="678" y="784"/>
                    <a:pt x="678" y="794"/>
                    <a:pt x="683" y="797"/>
                  </a:cubicBezTo>
                  <a:cubicBezTo>
                    <a:pt x="688" y="799"/>
                    <a:pt x="694" y="797"/>
                    <a:pt x="697" y="799"/>
                  </a:cubicBezTo>
                  <a:cubicBezTo>
                    <a:pt x="694" y="806"/>
                    <a:pt x="697" y="818"/>
                    <a:pt x="697" y="830"/>
                  </a:cubicBezTo>
                  <a:cubicBezTo>
                    <a:pt x="711" y="836"/>
                    <a:pt x="741" y="861"/>
                    <a:pt x="749" y="874"/>
                  </a:cubicBezTo>
                  <a:cubicBezTo>
                    <a:pt x="749" y="888"/>
                    <a:pt x="749" y="888"/>
                    <a:pt x="749" y="888"/>
                  </a:cubicBezTo>
                  <a:cubicBezTo>
                    <a:pt x="752" y="899"/>
                    <a:pt x="762" y="904"/>
                    <a:pt x="765" y="914"/>
                  </a:cubicBezTo>
                  <a:cubicBezTo>
                    <a:pt x="769" y="924"/>
                    <a:pt x="763" y="935"/>
                    <a:pt x="772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37"/>
                    <a:pt x="788" y="937"/>
                    <a:pt x="788" y="937"/>
                  </a:cubicBezTo>
                  <a:cubicBezTo>
                    <a:pt x="786" y="934"/>
                    <a:pt x="787" y="936"/>
                    <a:pt x="786" y="932"/>
                  </a:cubicBezTo>
                  <a:cubicBezTo>
                    <a:pt x="778" y="931"/>
                    <a:pt x="780" y="933"/>
                    <a:pt x="777" y="928"/>
                  </a:cubicBezTo>
                  <a:cubicBezTo>
                    <a:pt x="772" y="919"/>
                    <a:pt x="775" y="906"/>
                    <a:pt x="770" y="897"/>
                  </a:cubicBezTo>
                  <a:cubicBezTo>
                    <a:pt x="766" y="895"/>
                    <a:pt x="762" y="893"/>
                    <a:pt x="758" y="890"/>
                  </a:cubicBezTo>
                  <a:cubicBezTo>
                    <a:pt x="752" y="880"/>
                    <a:pt x="757" y="871"/>
                    <a:pt x="746" y="862"/>
                  </a:cubicBezTo>
                  <a:cubicBezTo>
                    <a:pt x="743" y="861"/>
                    <a:pt x="746" y="862"/>
                    <a:pt x="739" y="862"/>
                  </a:cubicBezTo>
                  <a:cubicBezTo>
                    <a:pt x="739" y="856"/>
                    <a:pt x="739" y="851"/>
                    <a:pt x="737" y="848"/>
                  </a:cubicBezTo>
                  <a:cubicBezTo>
                    <a:pt x="728" y="839"/>
                    <a:pt x="720" y="837"/>
                    <a:pt x="707" y="832"/>
                  </a:cubicBezTo>
                  <a:cubicBezTo>
                    <a:pt x="703" y="822"/>
                    <a:pt x="707" y="802"/>
                    <a:pt x="700" y="792"/>
                  </a:cubicBezTo>
                  <a:cubicBezTo>
                    <a:pt x="696" y="790"/>
                    <a:pt x="687" y="790"/>
                    <a:pt x="683" y="788"/>
                  </a:cubicBezTo>
                  <a:cubicBezTo>
                    <a:pt x="680" y="784"/>
                    <a:pt x="679" y="776"/>
                    <a:pt x="674" y="774"/>
                  </a:cubicBezTo>
                  <a:cubicBezTo>
                    <a:pt x="670" y="771"/>
                    <a:pt x="664" y="775"/>
                    <a:pt x="662" y="776"/>
                  </a:cubicBezTo>
                  <a:cubicBezTo>
                    <a:pt x="654" y="768"/>
                    <a:pt x="651" y="759"/>
                    <a:pt x="646" y="748"/>
                  </a:cubicBezTo>
                  <a:cubicBezTo>
                    <a:pt x="632" y="749"/>
                    <a:pt x="627" y="748"/>
                    <a:pt x="625" y="736"/>
                  </a:cubicBezTo>
                  <a:cubicBezTo>
                    <a:pt x="629" y="734"/>
                    <a:pt x="630" y="733"/>
                    <a:pt x="632" y="729"/>
                  </a:cubicBezTo>
                  <a:cubicBezTo>
                    <a:pt x="627" y="729"/>
                    <a:pt x="627" y="729"/>
                    <a:pt x="627" y="729"/>
                  </a:cubicBezTo>
                  <a:cubicBezTo>
                    <a:pt x="625" y="727"/>
                    <a:pt x="623" y="727"/>
                    <a:pt x="618" y="727"/>
                  </a:cubicBezTo>
                  <a:cubicBezTo>
                    <a:pt x="617" y="722"/>
                    <a:pt x="617" y="722"/>
                    <a:pt x="616" y="720"/>
                  </a:cubicBezTo>
                  <a:cubicBezTo>
                    <a:pt x="609" y="714"/>
                    <a:pt x="609" y="720"/>
                    <a:pt x="602" y="715"/>
                  </a:cubicBezTo>
                  <a:cubicBezTo>
                    <a:pt x="595" y="711"/>
                    <a:pt x="591" y="700"/>
                    <a:pt x="585" y="694"/>
                  </a:cubicBezTo>
                  <a:cubicBezTo>
                    <a:pt x="586" y="687"/>
                    <a:pt x="594" y="673"/>
                    <a:pt x="590" y="659"/>
                  </a:cubicBezTo>
                  <a:cubicBezTo>
                    <a:pt x="589" y="656"/>
                    <a:pt x="584" y="657"/>
                    <a:pt x="585" y="650"/>
                  </a:cubicBezTo>
                  <a:cubicBezTo>
                    <a:pt x="587" y="635"/>
                    <a:pt x="593" y="631"/>
                    <a:pt x="592" y="615"/>
                  </a:cubicBezTo>
                  <a:cubicBezTo>
                    <a:pt x="586" y="611"/>
                    <a:pt x="577" y="606"/>
                    <a:pt x="571" y="601"/>
                  </a:cubicBezTo>
                  <a:cubicBezTo>
                    <a:pt x="560" y="607"/>
                    <a:pt x="534" y="625"/>
                    <a:pt x="527" y="613"/>
                  </a:cubicBezTo>
                  <a:cubicBezTo>
                    <a:pt x="534" y="608"/>
                    <a:pt x="538" y="604"/>
                    <a:pt x="543" y="599"/>
                  </a:cubicBezTo>
                  <a:cubicBezTo>
                    <a:pt x="540" y="584"/>
                    <a:pt x="538" y="555"/>
                    <a:pt x="546" y="550"/>
                  </a:cubicBezTo>
                  <a:cubicBezTo>
                    <a:pt x="549" y="553"/>
                    <a:pt x="547" y="552"/>
                    <a:pt x="553" y="554"/>
                  </a:cubicBezTo>
                  <a:cubicBezTo>
                    <a:pt x="553" y="543"/>
                    <a:pt x="553" y="543"/>
                    <a:pt x="553" y="543"/>
                  </a:cubicBezTo>
                  <a:cubicBezTo>
                    <a:pt x="559" y="534"/>
                    <a:pt x="556" y="525"/>
                    <a:pt x="555" y="515"/>
                  </a:cubicBezTo>
                  <a:cubicBezTo>
                    <a:pt x="564" y="515"/>
                    <a:pt x="570" y="516"/>
                    <a:pt x="576" y="517"/>
                  </a:cubicBezTo>
                  <a:cubicBezTo>
                    <a:pt x="584" y="538"/>
                    <a:pt x="588" y="557"/>
                    <a:pt x="588" y="587"/>
                  </a:cubicBezTo>
                  <a:cubicBezTo>
                    <a:pt x="613" y="605"/>
                    <a:pt x="595" y="606"/>
                    <a:pt x="604" y="636"/>
                  </a:cubicBezTo>
                  <a:cubicBezTo>
                    <a:pt x="609" y="652"/>
                    <a:pt x="628" y="657"/>
                    <a:pt x="634" y="671"/>
                  </a:cubicBezTo>
                  <a:cubicBezTo>
                    <a:pt x="639" y="680"/>
                    <a:pt x="630" y="686"/>
                    <a:pt x="634" y="699"/>
                  </a:cubicBezTo>
                  <a:cubicBezTo>
                    <a:pt x="637" y="707"/>
                    <a:pt x="641" y="710"/>
                    <a:pt x="641" y="725"/>
                  </a:cubicBezTo>
                  <a:cubicBezTo>
                    <a:pt x="635" y="724"/>
                    <a:pt x="636" y="722"/>
                    <a:pt x="632" y="725"/>
                  </a:cubicBezTo>
                  <a:cubicBezTo>
                    <a:pt x="634" y="727"/>
                    <a:pt x="633" y="725"/>
                    <a:pt x="634" y="729"/>
                  </a:cubicBezTo>
                  <a:cubicBezTo>
                    <a:pt x="641" y="731"/>
                    <a:pt x="640" y="732"/>
                    <a:pt x="648" y="734"/>
                  </a:cubicBezTo>
                  <a:cubicBezTo>
                    <a:pt x="648" y="727"/>
                    <a:pt x="645" y="727"/>
                    <a:pt x="655" y="725"/>
                  </a:cubicBezTo>
                  <a:cubicBezTo>
                    <a:pt x="657" y="717"/>
                    <a:pt x="654" y="721"/>
                    <a:pt x="660" y="718"/>
                  </a:cubicBezTo>
                  <a:cubicBezTo>
                    <a:pt x="668" y="724"/>
                    <a:pt x="679" y="731"/>
                    <a:pt x="690" y="734"/>
                  </a:cubicBezTo>
                  <a:cubicBezTo>
                    <a:pt x="690" y="739"/>
                    <a:pt x="690" y="739"/>
                    <a:pt x="690" y="739"/>
                  </a:cubicBezTo>
                  <a:cubicBezTo>
                    <a:pt x="679" y="739"/>
                    <a:pt x="679" y="739"/>
                    <a:pt x="679" y="739"/>
                  </a:cubicBezTo>
                  <a:cubicBezTo>
                    <a:pt x="675" y="736"/>
                    <a:pt x="669" y="733"/>
                    <a:pt x="665" y="732"/>
                  </a:cubicBezTo>
                  <a:cubicBezTo>
                    <a:pt x="665" y="741"/>
                    <a:pt x="665" y="741"/>
                    <a:pt x="665" y="741"/>
                  </a:cubicBezTo>
                  <a:cubicBezTo>
                    <a:pt x="667" y="741"/>
                    <a:pt x="667" y="741"/>
                    <a:pt x="667" y="741"/>
                  </a:cubicBezTo>
                  <a:cubicBezTo>
                    <a:pt x="667" y="743"/>
                    <a:pt x="667" y="743"/>
                    <a:pt x="667" y="743"/>
                  </a:cubicBezTo>
                  <a:cubicBezTo>
                    <a:pt x="675" y="744"/>
                    <a:pt x="692" y="749"/>
                    <a:pt x="693" y="748"/>
                  </a:cubicBezTo>
                  <a:cubicBezTo>
                    <a:pt x="700" y="744"/>
                    <a:pt x="695" y="743"/>
                    <a:pt x="702" y="741"/>
                  </a:cubicBezTo>
                  <a:cubicBezTo>
                    <a:pt x="708" y="747"/>
                    <a:pt x="719" y="748"/>
                    <a:pt x="725" y="755"/>
                  </a:cubicBezTo>
                  <a:cubicBezTo>
                    <a:pt x="741" y="763"/>
                    <a:pt x="738" y="790"/>
                    <a:pt x="746" y="806"/>
                  </a:cubicBezTo>
                  <a:cubicBezTo>
                    <a:pt x="755" y="823"/>
                    <a:pt x="773" y="836"/>
                    <a:pt x="784" y="851"/>
                  </a:cubicBezTo>
                  <a:cubicBezTo>
                    <a:pt x="789" y="858"/>
                    <a:pt x="783" y="865"/>
                    <a:pt x="786" y="872"/>
                  </a:cubicBezTo>
                  <a:cubicBezTo>
                    <a:pt x="791" y="875"/>
                    <a:pt x="795" y="878"/>
                    <a:pt x="800" y="881"/>
                  </a:cubicBezTo>
                  <a:cubicBezTo>
                    <a:pt x="802" y="887"/>
                    <a:pt x="805" y="893"/>
                    <a:pt x="807" y="900"/>
                  </a:cubicBezTo>
                  <a:cubicBezTo>
                    <a:pt x="810" y="903"/>
                    <a:pt x="819" y="904"/>
                    <a:pt x="821" y="909"/>
                  </a:cubicBezTo>
                  <a:cubicBezTo>
                    <a:pt x="820" y="914"/>
                    <a:pt x="819" y="918"/>
                    <a:pt x="819" y="923"/>
                  </a:cubicBezTo>
                  <a:cubicBezTo>
                    <a:pt x="823" y="933"/>
                    <a:pt x="833" y="927"/>
                    <a:pt x="835" y="944"/>
                  </a:cubicBezTo>
                  <a:cubicBezTo>
                    <a:pt x="833" y="944"/>
                    <a:pt x="833" y="944"/>
                    <a:pt x="833" y="944"/>
                  </a:cubicBezTo>
                  <a:cubicBezTo>
                    <a:pt x="829" y="942"/>
                    <a:pt x="825" y="943"/>
                    <a:pt x="816" y="944"/>
                  </a:cubicBezTo>
                  <a:cubicBezTo>
                    <a:pt x="813" y="948"/>
                    <a:pt x="812" y="948"/>
                    <a:pt x="809" y="953"/>
                  </a:cubicBezTo>
                  <a:cubicBezTo>
                    <a:pt x="812" y="953"/>
                    <a:pt x="812" y="953"/>
                    <a:pt x="812" y="953"/>
                  </a:cubicBezTo>
                  <a:cubicBezTo>
                    <a:pt x="813" y="957"/>
                    <a:pt x="812" y="955"/>
                    <a:pt x="814" y="958"/>
                  </a:cubicBezTo>
                  <a:cubicBezTo>
                    <a:pt x="820" y="953"/>
                    <a:pt x="827" y="949"/>
                    <a:pt x="837" y="949"/>
                  </a:cubicBezTo>
                  <a:cubicBezTo>
                    <a:pt x="842" y="958"/>
                    <a:pt x="846" y="962"/>
                    <a:pt x="847" y="976"/>
                  </a:cubicBezTo>
                  <a:cubicBezTo>
                    <a:pt x="841" y="982"/>
                    <a:pt x="838" y="989"/>
                    <a:pt x="837" y="1000"/>
                  </a:cubicBezTo>
                  <a:cubicBezTo>
                    <a:pt x="852" y="1008"/>
                    <a:pt x="866" y="1030"/>
                    <a:pt x="875" y="1044"/>
                  </a:cubicBezTo>
                  <a:cubicBezTo>
                    <a:pt x="881" y="1044"/>
                    <a:pt x="878" y="1042"/>
                    <a:pt x="882" y="1044"/>
                  </a:cubicBezTo>
                  <a:cubicBezTo>
                    <a:pt x="885" y="1048"/>
                    <a:pt x="885" y="1056"/>
                    <a:pt x="889" y="1060"/>
                  </a:cubicBezTo>
                  <a:cubicBezTo>
                    <a:pt x="894" y="1066"/>
                    <a:pt x="906" y="1067"/>
                    <a:pt x="912" y="1072"/>
                  </a:cubicBezTo>
                  <a:cubicBezTo>
                    <a:pt x="916" y="1075"/>
                    <a:pt x="931" y="1095"/>
                    <a:pt x="931" y="1100"/>
                  </a:cubicBezTo>
                  <a:cubicBezTo>
                    <a:pt x="931" y="1103"/>
                    <a:pt x="923" y="1108"/>
                    <a:pt x="926" y="1116"/>
                  </a:cubicBezTo>
                  <a:cubicBezTo>
                    <a:pt x="926" y="1118"/>
                    <a:pt x="932" y="1122"/>
                    <a:pt x="933" y="1123"/>
                  </a:cubicBezTo>
                  <a:cubicBezTo>
                    <a:pt x="938" y="1134"/>
                    <a:pt x="932" y="1142"/>
                    <a:pt x="931" y="1149"/>
                  </a:cubicBezTo>
                  <a:cubicBezTo>
                    <a:pt x="929" y="1161"/>
                    <a:pt x="939" y="1173"/>
                    <a:pt x="933" y="1189"/>
                  </a:cubicBezTo>
                  <a:cubicBezTo>
                    <a:pt x="929" y="1197"/>
                    <a:pt x="918" y="1206"/>
                    <a:pt x="914" y="1214"/>
                  </a:cubicBezTo>
                  <a:cubicBezTo>
                    <a:pt x="919" y="1214"/>
                    <a:pt x="919" y="1214"/>
                    <a:pt x="919" y="1214"/>
                  </a:cubicBezTo>
                  <a:cubicBezTo>
                    <a:pt x="924" y="1208"/>
                    <a:pt x="930" y="1199"/>
                    <a:pt x="938" y="1196"/>
                  </a:cubicBezTo>
                  <a:cubicBezTo>
                    <a:pt x="939" y="1201"/>
                    <a:pt x="940" y="1207"/>
                    <a:pt x="942" y="1210"/>
                  </a:cubicBezTo>
                  <a:cubicBezTo>
                    <a:pt x="942" y="1199"/>
                    <a:pt x="936" y="1192"/>
                    <a:pt x="938" y="1184"/>
                  </a:cubicBezTo>
                  <a:close/>
                  <a:moveTo>
                    <a:pt x="704" y="379"/>
                  </a:moveTo>
                  <a:cubicBezTo>
                    <a:pt x="707" y="384"/>
                    <a:pt x="709" y="385"/>
                    <a:pt x="711" y="391"/>
                  </a:cubicBezTo>
                  <a:cubicBezTo>
                    <a:pt x="709" y="391"/>
                    <a:pt x="709" y="391"/>
                    <a:pt x="709" y="391"/>
                  </a:cubicBezTo>
                  <a:cubicBezTo>
                    <a:pt x="706" y="393"/>
                    <a:pt x="707" y="392"/>
                    <a:pt x="702" y="393"/>
                  </a:cubicBezTo>
                  <a:cubicBezTo>
                    <a:pt x="699" y="388"/>
                    <a:pt x="699" y="389"/>
                    <a:pt x="697" y="382"/>
                  </a:cubicBezTo>
                  <a:cubicBezTo>
                    <a:pt x="700" y="381"/>
                    <a:pt x="702" y="380"/>
                    <a:pt x="704" y="379"/>
                  </a:cubicBezTo>
                  <a:close/>
                  <a:moveTo>
                    <a:pt x="688" y="316"/>
                  </a:moveTo>
                  <a:cubicBezTo>
                    <a:pt x="689" y="320"/>
                    <a:pt x="690" y="320"/>
                    <a:pt x="690" y="326"/>
                  </a:cubicBezTo>
                  <a:cubicBezTo>
                    <a:pt x="688" y="326"/>
                    <a:pt x="688" y="326"/>
                    <a:pt x="688" y="326"/>
                  </a:cubicBezTo>
                  <a:cubicBezTo>
                    <a:pt x="688" y="328"/>
                    <a:pt x="688" y="328"/>
                    <a:pt x="688" y="328"/>
                  </a:cubicBezTo>
                  <a:cubicBezTo>
                    <a:pt x="686" y="328"/>
                    <a:pt x="686" y="328"/>
                    <a:pt x="686" y="328"/>
                  </a:cubicBezTo>
                  <a:cubicBezTo>
                    <a:pt x="686" y="326"/>
                    <a:pt x="686" y="326"/>
                    <a:pt x="686" y="326"/>
                  </a:cubicBezTo>
                  <a:cubicBezTo>
                    <a:pt x="684" y="323"/>
                    <a:pt x="684" y="323"/>
                    <a:pt x="683" y="319"/>
                  </a:cubicBezTo>
                  <a:cubicBezTo>
                    <a:pt x="685" y="318"/>
                    <a:pt x="686" y="317"/>
                    <a:pt x="688" y="316"/>
                  </a:cubicBezTo>
                  <a:close/>
                  <a:moveTo>
                    <a:pt x="592" y="207"/>
                  </a:moveTo>
                  <a:cubicBezTo>
                    <a:pt x="601" y="207"/>
                    <a:pt x="606" y="211"/>
                    <a:pt x="609" y="209"/>
                  </a:cubicBezTo>
                  <a:cubicBezTo>
                    <a:pt x="616" y="215"/>
                    <a:pt x="625" y="226"/>
                    <a:pt x="630" y="235"/>
                  </a:cubicBezTo>
                  <a:cubicBezTo>
                    <a:pt x="630" y="238"/>
                    <a:pt x="631" y="242"/>
                    <a:pt x="632" y="246"/>
                  </a:cubicBezTo>
                  <a:cubicBezTo>
                    <a:pt x="641" y="260"/>
                    <a:pt x="673" y="259"/>
                    <a:pt x="674" y="293"/>
                  </a:cubicBezTo>
                  <a:cubicBezTo>
                    <a:pt x="666" y="296"/>
                    <a:pt x="663" y="301"/>
                    <a:pt x="655" y="305"/>
                  </a:cubicBezTo>
                  <a:cubicBezTo>
                    <a:pt x="649" y="283"/>
                    <a:pt x="634" y="266"/>
                    <a:pt x="625" y="246"/>
                  </a:cubicBezTo>
                  <a:cubicBezTo>
                    <a:pt x="617" y="247"/>
                    <a:pt x="608" y="247"/>
                    <a:pt x="604" y="244"/>
                  </a:cubicBezTo>
                  <a:cubicBezTo>
                    <a:pt x="594" y="234"/>
                    <a:pt x="591" y="222"/>
                    <a:pt x="592" y="207"/>
                  </a:cubicBezTo>
                  <a:close/>
                  <a:moveTo>
                    <a:pt x="30" y="1823"/>
                  </a:moveTo>
                  <a:cubicBezTo>
                    <a:pt x="28" y="1825"/>
                    <a:pt x="27" y="1826"/>
                    <a:pt x="25" y="1828"/>
                  </a:cubicBezTo>
                  <a:cubicBezTo>
                    <a:pt x="29" y="1832"/>
                    <a:pt x="30" y="1833"/>
                    <a:pt x="28" y="1837"/>
                  </a:cubicBezTo>
                  <a:cubicBezTo>
                    <a:pt x="27" y="1840"/>
                    <a:pt x="26" y="1842"/>
                    <a:pt x="25" y="1844"/>
                  </a:cubicBezTo>
                  <a:cubicBezTo>
                    <a:pt x="21" y="1844"/>
                    <a:pt x="21" y="1844"/>
                    <a:pt x="21" y="1844"/>
                  </a:cubicBezTo>
                  <a:cubicBezTo>
                    <a:pt x="21" y="1828"/>
                    <a:pt x="21" y="1828"/>
                    <a:pt x="21" y="1828"/>
                  </a:cubicBezTo>
                  <a:cubicBezTo>
                    <a:pt x="25" y="1826"/>
                    <a:pt x="25" y="1825"/>
                    <a:pt x="30" y="1823"/>
                  </a:cubicBezTo>
                  <a:close/>
                  <a:moveTo>
                    <a:pt x="254" y="1205"/>
                  </a:moveTo>
                  <a:cubicBezTo>
                    <a:pt x="235" y="1205"/>
                    <a:pt x="235" y="1205"/>
                    <a:pt x="235" y="1205"/>
                  </a:cubicBezTo>
                  <a:cubicBezTo>
                    <a:pt x="235" y="1210"/>
                    <a:pt x="235" y="1210"/>
                    <a:pt x="235" y="1210"/>
                  </a:cubicBezTo>
                  <a:cubicBezTo>
                    <a:pt x="247" y="1210"/>
                    <a:pt x="247" y="1210"/>
                    <a:pt x="247" y="1210"/>
                  </a:cubicBezTo>
                  <a:cubicBezTo>
                    <a:pt x="247" y="1216"/>
                    <a:pt x="246" y="1218"/>
                    <a:pt x="245" y="1221"/>
                  </a:cubicBezTo>
                  <a:cubicBezTo>
                    <a:pt x="242" y="1219"/>
                    <a:pt x="244" y="1222"/>
                    <a:pt x="242" y="1219"/>
                  </a:cubicBezTo>
                  <a:cubicBezTo>
                    <a:pt x="233" y="1212"/>
                    <a:pt x="228" y="1210"/>
                    <a:pt x="228" y="1191"/>
                  </a:cubicBezTo>
                  <a:cubicBezTo>
                    <a:pt x="234" y="1188"/>
                    <a:pt x="231" y="1190"/>
                    <a:pt x="231" y="1179"/>
                  </a:cubicBezTo>
                  <a:cubicBezTo>
                    <a:pt x="237" y="1177"/>
                    <a:pt x="237" y="1175"/>
                    <a:pt x="247" y="1175"/>
                  </a:cubicBezTo>
                  <a:cubicBezTo>
                    <a:pt x="249" y="1176"/>
                    <a:pt x="252" y="1178"/>
                    <a:pt x="254" y="1179"/>
                  </a:cubicBezTo>
                  <a:cubicBezTo>
                    <a:pt x="249" y="1179"/>
                    <a:pt x="249" y="1179"/>
                    <a:pt x="249" y="1179"/>
                  </a:cubicBezTo>
                  <a:cubicBezTo>
                    <a:pt x="246" y="1182"/>
                    <a:pt x="243" y="1183"/>
                    <a:pt x="238" y="1184"/>
                  </a:cubicBezTo>
                  <a:cubicBezTo>
                    <a:pt x="238" y="1186"/>
                    <a:pt x="238" y="1186"/>
                    <a:pt x="238" y="1186"/>
                  </a:cubicBezTo>
                  <a:cubicBezTo>
                    <a:pt x="249" y="1186"/>
                    <a:pt x="255" y="1188"/>
                    <a:pt x="259" y="1196"/>
                  </a:cubicBezTo>
                  <a:cubicBezTo>
                    <a:pt x="254" y="1199"/>
                    <a:pt x="255" y="1198"/>
                    <a:pt x="254" y="1205"/>
                  </a:cubicBezTo>
                  <a:close/>
                  <a:moveTo>
                    <a:pt x="242" y="589"/>
                  </a:moveTo>
                  <a:cubicBezTo>
                    <a:pt x="281" y="595"/>
                    <a:pt x="265" y="572"/>
                    <a:pt x="298" y="564"/>
                  </a:cubicBezTo>
                  <a:cubicBezTo>
                    <a:pt x="301" y="568"/>
                    <a:pt x="302" y="568"/>
                    <a:pt x="303" y="575"/>
                  </a:cubicBezTo>
                  <a:cubicBezTo>
                    <a:pt x="299" y="579"/>
                    <a:pt x="298" y="584"/>
                    <a:pt x="294" y="587"/>
                  </a:cubicBezTo>
                  <a:cubicBezTo>
                    <a:pt x="280" y="598"/>
                    <a:pt x="266" y="590"/>
                    <a:pt x="263" y="613"/>
                  </a:cubicBezTo>
                  <a:cubicBezTo>
                    <a:pt x="266" y="616"/>
                    <a:pt x="265" y="614"/>
                    <a:pt x="263" y="617"/>
                  </a:cubicBezTo>
                  <a:cubicBezTo>
                    <a:pt x="260" y="627"/>
                    <a:pt x="251" y="636"/>
                    <a:pt x="240" y="638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38" y="627"/>
                    <a:pt x="238" y="601"/>
                    <a:pt x="242" y="589"/>
                  </a:cubicBezTo>
                  <a:close/>
                  <a:moveTo>
                    <a:pt x="273" y="769"/>
                  </a:moveTo>
                  <a:cubicBezTo>
                    <a:pt x="273" y="762"/>
                    <a:pt x="273" y="762"/>
                    <a:pt x="273" y="762"/>
                  </a:cubicBezTo>
                  <a:cubicBezTo>
                    <a:pt x="275" y="762"/>
                    <a:pt x="275" y="762"/>
                    <a:pt x="275" y="762"/>
                  </a:cubicBezTo>
                  <a:cubicBezTo>
                    <a:pt x="274" y="767"/>
                    <a:pt x="274" y="766"/>
                    <a:pt x="273" y="769"/>
                  </a:cubicBezTo>
                  <a:close/>
                  <a:moveTo>
                    <a:pt x="310" y="680"/>
                  </a:moveTo>
                  <a:cubicBezTo>
                    <a:pt x="307" y="674"/>
                    <a:pt x="311" y="679"/>
                    <a:pt x="305" y="676"/>
                  </a:cubicBezTo>
                  <a:cubicBezTo>
                    <a:pt x="305" y="680"/>
                    <a:pt x="305" y="680"/>
                    <a:pt x="305" y="680"/>
                  </a:cubicBezTo>
                  <a:cubicBezTo>
                    <a:pt x="304" y="683"/>
                    <a:pt x="304" y="682"/>
                    <a:pt x="303" y="687"/>
                  </a:cubicBezTo>
                  <a:cubicBezTo>
                    <a:pt x="296" y="687"/>
                    <a:pt x="296" y="687"/>
                    <a:pt x="296" y="687"/>
                  </a:cubicBezTo>
                  <a:cubicBezTo>
                    <a:pt x="295" y="693"/>
                    <a:pt x="294" y="700"/>
                    <a:pt x="294" y="706"/>
                  </a:cubicBezTo>
                  <a:cubicBezTo>
                    <a:pt x="287" y="706"/>
                    <a:pt x="287" y="706"/>
                    <a:pt x="287" y="706"/>
                  </a:cubicBezTo>
                  <a:cubicBezTo>
                    <a:pt x="288" y="720"/>
                    <a:pt x="290" y="742"/>
                    <a:pt x="282" y="753"/>
                  </a:cubicBezTo>
                  <a:cubicBezTo>
                    <a:pt x="279" y="754"/>
                    <a:pt x="278" y="754"/>
                    <a:pt x="273" y="755"/>
                  </a:cubicBezTo>
                  <a:cubicBezTo>
                    <a:pt x="269" y="753"/>
                    <a:pt x="272" y="755"/>
                    <a:pt x="266" y="755"/>
                  </a:cubicBezTo>
                  <a:cubicBezTo>
                    <a:pt x="264" y="738"/>
                    <a:pt x="253" y="728"/>
                    <a:pt x="249" y="715"/>
                  </a:cubicBezTo>
                  <a:cubicBezTo>
                    <a:pt x="247" y="707"/>
                    <a:pt x="253" y="707"/>
                    <a:pt x="254" y="704"/>
                  </a:cubicBezTo>
                  <a:cubicBezTo>
                    <a:pt x="257" y="696"/>
                    <a:pt x="253" y="674"/>
                    <a:pt x="252" y="669"/>
                  </a:cubicBezTo>
                  <a:cubicBezTo>
                    <a:pt x="250" y="670"/>
                    <a:pt x="249" y="671"/>
                    <a:pt x="247" y="673"/>
                  </a:cubicBezTo>
                  <a:cubicBezTo>
                    <a:pt x="246" y="662"/>
                    <a:pt x="244" y="663"/>
                    <a:pt x="242" y="652"/>
                  </a:cubicBezTo>
                  <a:cubicBezTo>
                    <a:pt x="253" y="644"/>
                    <a:pt x="259" y="635"/>
                    <a:pt x="273" y="629"/>
                  </a:cubicBezTo>
                  <a:cubicBezTo>
                    <a:pt x="272" y="621"/>
                    <a:pt x="272" y="612"/>
                    <a:pt x="275" y="608"/>
                  </a:cubicBezTo>
                  <a:cubicBezTo>
                    <a:pt x="287" y="598"/>
                    <a:pt x="306" y="601"/>
                    <a:pt x="310" y="582"/>
                  </a:cubicBezTo>
                  <a:cubicBezTo>
                    <a:pt x="316" y="583"/>
                    <a:pt x="318" y="583"/>
                    <a:pt x="322" y="585"/>
                  </a:cubicBezTo>
                  <a:cubicBezTo>
                    <a:pt x="311" y="609"/>
                    <a:pt x="314" y="637"/>
                    <a:pt x="305" y="662"/>
                  </a:cubicBezTo>
                  <a:cubicBezTo>
                    <a:pt x="312" y="662"/>
                    <a:pt x="312" y="662"/>
                    <a:pt x="312" y="662"/>
                  </a:cubicBezTo>
                  <a:cubicBezTo>
                    <a:pt x="313" y="668"/>
                    <a:pt x="314" y="674"/>
                    <a:pt x="315" y="680"/>
                  </a:cubicBezTo>
                  <a:lnTo>
                    <a:pt x="310" y="680"/>
                  </a:lnTo>
                  <a:close/>
                  <a:moveTo>
                    <a:pt x="324" y="606"/>
                  </a:moveTo>
                  <a:cubicBezTo>
                    <a:pt x="321" y="603"/>
                    <a:pt x="324" y="606"/>
                    <a:pt x="322" y="603"/>
                  </a:cubicBezTo>
                  <a:cubicBezTo>
                    <a:pt x="319" y="603"/>
                    <a:pt x="319" y="603"/>
                    <a:pt x="319" y="603"/>
                  </a:cubicBezTo>
                  <a:cubicBezTo>
                    <a:pt x="322" y="601"/>
                    <a:pt x="320" y="602"/>
                    <a:pt x="324" y="601"/>
                  </a:cubicBezTo>
                  <a:lnTo>
                    <a:pt x="324" y="606"/>
                  </a:lnTo>
                  <a:close/>
                  <a:moveTo>
                    <a:pt x="336" y="543"/>
                  </a:moveTo>
                  <a:cubicBezTo>
                    <a:pt x="330" y="542"/>
                    <a:pt x="330" y="541"/>
                    <a:pt x="326" y="540"/>
                  </a:cubicBezTo>
                  <a:cubicBezTo>
                    <a:pt x="326" y="548"/>
                    <a:pt x="325" y="552"/>
                    <a:pt x="322" y="557"/>
                  </a:cubicBezTo>
                  <a:cubicBezTo>
                    <a:pt x="322" y="552"/>
                    <a:pt x="322" y="552"/>
                    <a:pt x="322" y="552"/>
                  </a:cubicBezTo>
                  <a:cubicBezTo>
                    <a:pt x="319" y="549"/>
                    <a:pt x="319" y="544"/>
                    <a:pt x="319" y="538"/>
                  </a:cubicBezTo>
                  <a:cubicBezTo>
                    <a:pt x="336" y="538"/>
                    <a:pt x="336" y="538"/>
                    <a:pt x="336" y="538"/>
                  </a:cubicBezTo>
                  <a:lnTo>
                    <a:pt x="336" y="543"/>
                  </a:lnTo>
                  <a:close/>
                  <a:moveTo>
                    <a:pt x="329" y="531"/>
                  </a:moveTo>
                  <a:cubicBezTo>
                    <a:pt x="329" y="526"/>
                    <a:pt x="329" y="526"/>
                    <a:pt x="329" y="526"/>
                  </a:cubicBezTo>
                  <a:cubicBezTo>
                    <a:pt x="336" y="526"/>
                    <a:pt x="336" y="526"/>
                    <a:pt x="336" y="526"/>
                  </a:cubicBezTo>
                  <a:cubicBezTo>
                    <a:pt x="333" y="530"/>
                    <a:pt x="334" y="529"/>
                    <a:pt x="329" y="531"/>
                  </a:cubicBezTo>
                  <a:close/>
                  <a:moveTo>
                    <a:pt x="569" y="372"/>
                  </a:moveTo>
                  <a:cubicBezTo>
                    <a:pt x="569" y="366"/>
                    <a:pt x="569" y="364"/>
                    <a:pt x="571" y="361"/>
                  </a:cubicBezTo>
                  <a:cubicBezTo>
                    <a:pt x="571" y="366"/>
                    <a:pt x="571" y="369"/>
                    <a:pt x="569" y="372"/>
                  </a:cubicBezTo>
                  <a:close/>
                  <a:moveTo>
                    <a:pt x="578" y="176"/>
                  </a:moveTo>
                  <a:cubicBezTo>
                    <a:pt x="579" y="182"/>
                    <a:pt x="579" y="182"/>
                    <a:pt x="581" y="186"/>
                  </a:cubicBezTo>
                  <a:cubicBezTo>
                    <a:pt x="576" y="186"/>
                    <a:pt x="576" y="186"/>
                    <a:pt x="576" y="186"/>
                  </a:cubicBezTo>
                  <a:cubicBezTo>
                    <a:pt x="574" y="181"/>
                    <a:pt x="573" y="182"/>
                    <a:pt x="571" y="176"/>
                  </a:cubicBezTo>
                  <a:lnTo>
                    <a:pt x="578" y="176"/>
                  </a:lnTo>
                  <a:close/>
                  <a:moveTo>
                    <a:pt x="550" y="104"/>
                  </a:moveTo>
                  <a:cubicBezTo>
                    <a:pt x="555" y="104"/>
                    <a:pt x="555" y="104"/>
                    <a:pt x="555" y="104"/>
                  </a:cubicBezTo>
                  <a:cubicBezTo>
                    <a:pt x="554" y="106"/>
                    <a:pt x="553" y="109"/>
                    <a:pt x="553" y="111"/>
                  </a:cubicBezTo>
                  <a:cubicBezTo>
                    <a:pt x="550" y="111"/>
                    <a:pt x="550" y="111"/>
                    <a:pt x="550" y="111"/>
                  </a:cubicBezTo>
                  <a:lnTo>
                    <a:pt x="550" y="104"/>
                  </a:lnTo>
                  <a:close/>
                  <a:moveTo>
                    <a:pt x="340" y="218"/>
                  </a:moveTo>
                  <a:cubicBezTo>
                    <a:pt x="334" y="213"/>
                    <a:pt x="331" y="217"/>
                    <a:pt x="326" y="211"/>
                  </a:cubicBezTo>
                  <a:cubicBezTo>
                    <a:pt x="325" y="209"/>
                    <a:pt x="324" y="211"/>
                    <a:pt x="324" y="207"/>
                  </a:cubicBezTo>
                  <a:cubicBezTo>
                    <a:pt x="324" y="198"/>
                    <a:pt x="333" y="195"/>
                    <a:pt x="336" y="190"/>
                  </a:cubicBezTo>
                  <a:cubicBezTo>
                    <a:pt x="342" y="178"/>
                    <a:pt x="337" y="161"/>
                    <a:pt x="343" y="153"/>
                  </a:cubicBezTo>
                  <a:cubicBezTo>
                    <a:pt x="345" y="149"/>
                    <a:pt x="348" y="149"/>
                    <a:pt x="354" y="148"/>
                  </a:cubicBezTo>
                  <a:cubicBezTo>
                    <a:pt x="360" y="153"/>
                    <a:pt x="381" y="159"/>
                    <a:pt x="387" y="155"/>
                  </a:cubicBezTo>
                  <a:cubicBezTo>
                    <a:pt x="395" y="145"/>
                    <a:pt x="396" y="131"/>
                    <a:pt x="403" y="120"/>
                  </a:cubicBezTo>
                  <a:cubicBezTo>
                    <a:pt x="404" y="132"/>
                    <a:pt x="390" y="176"/>
                    <a:pt x="387" y="179"/>
                  </a:cubicBezTo>
                  <a:cubicBezTo>
                    <a:pt x="385" y="181"/>
                    <a:pt x="380" y="178"/>
                    <a:pt x="378" y="181"/>
                  </a:cubicBezTo>
                  <a:cubicBezTo>
                    <a:pt x="373" y="188"/>
                    <a:pt x="376" y="199"/>
                    <a:pt x="368" y="204"/>
                  </a:cubicBezTo>
                  <a:cubicBezTo>
                    <a:pt x="360" y="203"/>
                    <a:pt x="354" y="214"/>
                    <a:pt x="340" y="218"/>
                  </a:cubicBezTo>
                  <a:close/>
                  <a:moveTo>
                    <a:pt x="387" y="475"/>
                  </a:moveTo>
                  <a:cubicBezTo>
                    <a:pt x="385" y="475"/>
                    <a:pt x="385" y="475"/>
                    <a:pt x="385" y="475"/>
                  </a:cubicBezTo>
                  <a:cubicBezTo>
                    <a:pt x="385" y="470"/>
                    <a:pt x="385" y="470"/>
                    <a:pt x="385" y="470"/>
                  </a:cubicBezTo>
                  <a:cubicBezTo>
                    <a:pt x="387" y="470"/>
                    <a:pt x="387" y="470"/>
                    <a:pt x="387" y="470"/>
                  </a:cubicBezTo>
                  <a:lnTo>
                    <a:pt x="387" y="475"/>
                  </a:lnTo>
                  <a:close/>
                  <a:moveTo>
                    <a:pt x="382" y="407"/>
                  </a:moveTo>
                  <a:cubicBezTo>
                    <a:pt x="383" y="402"/>
                    <a:pt x="383" y="401"/>
                    <a:pt x="385" y="398"/>
                  </a:cubicBezTo>
                  <a:cubicBezTo>
                    <a:pt x="384" y="403"/>
                    <a:pt x="384" y="404"/>
                    <a:pt x="382" y="407"/>
                  </a:cubicBezTo>
                  <a:close/>
                  <a:moveTo>
                    <a:pt x="417" y="501"/>
                  </a:moveTo>
                  <a:cubicBezTo>
                    <a:pt x="410" y="504"/>
                    <a:pt x="418" y="506"/>
                    <a:pt x="415" y="512"/>
                  </a:cubicBezTo>
                  <a:cubicBezTo>
                    <a:pt x="412" y="518"/>
                    <a:pt x="416" y="514"/>
                    <a:pt x="410" y="517"/>
                  </a:cubicBezTo>
                  <a:cubicBezTo>
                    <a:pt x="410" y="515"/>
                    <a:pt x="410" y="515"/>
                    <a:pt x="410" y="515"/>
                  </a:cubicBezTo>
                  <a:cubicBezTo>
                    <a:pt x="404" y="510"/>
                    <a:pt x="404" y="510"/>
                    <a:pt x="403" y="501"/>
                  </a:cubicBezTo>
                  <a:cubicBezTo>
                    <a:pt x="401" y="501"/>
                    <a:pt x="401" y="501"/>
                    <a:pt x="401" y="501"/>
                  </a:cubicBezTo>
                  <a:cubicBezTo>
                    <a:pt x="399" y="498"/>
                    <a:pt x="403" y="498"/>
                    <a:pt x="403" y="498"/>
                  </a:cubicBezTo>
                  <a:cubicBezTo>
                    <a:pt x="403" y="496"/>
                    <a:pt x="403" y="496"/>
                    <a:pt x="403" y="496"/>
                  </a:cubicBezTo>
                  <a:cubicBezTo>
                    <a:pt x="406" y="496"/>
                    <a:pt x="406" y="496"/>
                    <a:pt x="406" y="496"/>
                  </a:cubicBezTo>
                  <a:cubicBezTo>
                    <a:pt x="409" y="498"/>
                    <a:pt x="411" y="498"/>
                    <a:pt x="417" y="498"/>
                  </a:cubicBezTo>
                  <a:lnTo>
                    <a:pt x="417" y="501"/>
                  </a:lnTo>
                  <a:close/>
                  <a:moveTo>
                    <a:pt x="534" y="599"/>
                  </a:moveTo>
                  <a:cubicBezTo>
                    <a:pt x="526" y="602"/>
                    <a:pt x="520" y="607"/>
                    <a:pt x="513" y="613"/>
                  </a:cubicBezTo>
                  <a:cubicBezTo>
                    <a:pt x="511" y="595"/>
                    <a:pt x="495" y="588"/>
                    <a:pt x="487" y="575"/>
                  </a:cubicBezTo>
                  <a:cubicBezTo>
                    <a:pt x="476" y="577"/>
                    <a:pt x="472" y="580"/>
                    <a:pt x="459" y="578"/>
                  </a:cubicBezTo>
                  <a:cubicBezTo>
                    <a:pt x="461" y="573"/>
                    <a:pt x="463" y="576"/>
                    <a:pt x="459" y="573"/>
                  </a:cubicBezTo>
                  <a:cubicBezTo>
                    <a:pt x="456" y="565"/>
                    <a:pt x="447" y="557"/>
                    <a:pt x="441" y="552"/>
                  </a:cubicBezTo>
                  <a:cubicBezTo>
                    <a:pt x="442" y="539"/>
                    <a:pt x="446" y="533"/>
                    <a:pt x="443" y="519"/>
                  </a:cubicBezTo>
                  <a:cubicBezTo>
                    <a:pt x="437" y="516"/>
                    <a:pt x="428" y="513"/>
                    <a:pt x="422" y="510"/>
                  </a:cubicBezTo>
                  <a:cubicBezTo>
                    <a:pt x="420" y="487"/>
                    <a:pt x="411" y="492"/>
                    <a:pt x="406" y="482"/>
                  </a:cubicBezTo>
                  <a:cubicBezTo>
                    <a:pt x="405" y="475"/>
                    <a:pt x="404" y="468"/>
                    <a:pt x="403" y="461"/>
                  </a:cubicBezTo>
                  <a:cubicBezTo>
                    <a:pt x="401" y="453"/>
                    <a:pt x="392" y="445"/>
                    <a:pt x="389" y="438"/>
                  </a:cubicBezTo>
                  <a:cubicBezTo>
                    <a:pt x="389" y="421"/>
                    <a:pt x="388" y="405"/>
                    <a:pt x="387" y="389"/>
                  </a:cubicBezTo>
                  <a:cubicBezTo>
                    <a:pt x="382" y="389"/>
                    <a:pt x="382" y="389"/>
                    <a:pt x="382" y="389"/>
                  </a:cubicBezTo>
                  <a:cubicBezTo>
                    <a:pt x="383" y="381"/>
                    <a:pt x="384" y="373"/>
                    <a:pt x="385" y="365"/>
                  </a:cubicBezTo>
                  <a:cubicBezTo>
                    <a:pt x="384" y="364"/>
                    <a:pt x="376" y="363"/>
                    <a:pt x="375" y="361"/>
                  </a:cubicBezTo>
                  <a:cubicBezTo>
                    <a:pt x="376" y="355"/>
                    <a:pt x="377" y="350"/>
                    <a:pt x="378" y="344"/>
                  </a:cubicBezTo>
                  <a:cubicBezTo>
                    <a:pt x="375" y="332"/>
                    <a:pt x="369" y="324"/>
                    <a:pt x="366" y="312"/>
                  </a:cubicBezTo>
                  <a:cubicBezTo>
                    <a:pt x="364" y="302"/>
                    <a:pt x="370" y="296"/>
                    <a:pt x="368" y="288"/>
                  </a:cubicBezTo>
                  <a:cubicBezTo>
                    <a:pt x="366" y="288"/>
                    <a:pt x="366" y="288"/>
                    <a:pt x="366" y="288"/>
                  </a:cubicBezTo>
                  <a:cubicBezTo>
                    <a:pt x="365" y="293"/>
                    <a:pt x="365" y="293"/>
                    <a:pt x="364" y="295"/>
                  </a:cubicBezTo>
                  <a:cubicBezTo>
                    <a:pt x="364" y="286"/>
                    <a:pt x="364" y="286"/>
                    <a:pt x="364" y="286"/>
                  </a:cubicBezTo>
                  <a:cubicBezTo>
                    <a:pt x="371" y="281"/>
                    <a:pt x="370" y="274"/>
                    <a:pt x="373" y="265"/>
                  </a:cubicBezTo>
                  <a:cubicBezTo>
                    <a:pt x="380" y="265"/>
                    <a:pt x="380" y="265"/>
                    <a:pt x="380" y="265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9" y="258"/>
                    <a:pt x="389" y="258"/>
                    <a:pt x="389" y="258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401" y="240"/>
                    <a:pt x="403" y="226"/>
                    <a:pt x="415" y="221"/>
                  </a:cubicBezTo>
                  <a:cubicBezTo>
                    <a:pt x="416" y="225"/>
                    <a:pt x="415" y="223"/>
                    <a:pt x="417" y="225"/>
                  </a:cubicBezTo>
                  <a:cubicBezTo>
                    <a:pt x="417" y="217"/>
                    <a:pt x="427" y="197"/>
                    <a:pt x="438" y="195"/>
                  </a:cubicBezTo>
                  <a:cubicBezTo>
                    <a:pt x="439" y="187"/>
                    <a:pt x="439" y="184"/>
                    <a:pt x="441" y="179"/>
                  </a:cubicBezTo>
                  <a:cubicBezTo>
                    <a:pt x="447" y="174"/>
                    <a:pt x="447" y="172"/>
                    <a:pt x="459" y="172"/>
                  </a:cubicBezTo>
                  <a:cubicBezTo>
                    <a:pt x="463" y="174"/>
                    <a:pt x="503" y="166"/>
                    <a:pt x="506" y="165"/>
                  </a:cubicBezTo>
                  <a:cubicBezTo>
                    <a:pt x="514" y="176"/>
                    <a:pt x="512" y="190"/>
                    <a:pt x="527" y="195"/>
                  </a:cubicBezTo>
                  <a:cubicBezTo>
                    <a:pt x="529" y="197"/>
                    <a:pt x="527" y="195"/>
                    <a:pt x="529" y="197"/>
                  </a:cubicBezTo>
                  <a:cubicBezTo>
                    <a:pt x="529" y="190"/>
                    <a:pt x="529" y="190"/>
                    <a:pt x="529" y="190"/>
                  </a:cubicBezTo>
                  <a:cubicBezTo>
                    <a:pt x="518" y="183"/>
                    <a:pt x="511" y="164"/>
                    <a:pt x="504" y="153"/>
                  </a:cubicBezTo>
                  <a:cubicBezTo>
                    <a:pt x="493" y="160"/>
                    <a:pt x="474" y="163"/>
                    <a:pt x="459" y="160"/>
                  </a:cubicBezTo>
                  <a:cubicBezTo>
                    <a:pt x="457" y="147"/>
                    <a:pt x="456" y="134"/>
                    <a:pt x="450" y="123"/>
                  </a:cubicBezTo>
                  <a:cubicBezTo>
                    <a:pt x="459" y="123"/>
                    <a:pt x="459" y="123"/>
                    <a:pt x="459" y="123"/>
                  </a:cubicBezTo>
                  <a:cubicBezTo>
                    <a:pt x="469" y="131"/>
                    <a:pt x="484" y="126"/>
                    <a:pt x="497" y="132"/>
                  </a:cubicBezTo>
                  <a:cubicBezTo>
                    <a:pt x="500" y="133"/>
                    <a:pt x="503" y="140"/>
                    <a:pt x="506" y="141"/>
                  </a:cubicBezTo>
                  <a:cubicBezTo>
                    <a:pt x="514" y="145"/>
                    <a:pt x="525" y="142"/>
                    <a:pt x="532" y="146"/>
                  </a:cubicBezTo>
                  <a:cubicBezTo>
                    <a:pt x="542" y="157"/>
                    <a:pt x="546" y="171"/>
                    <a:pt x="557" y="181"/>
                  </a:cubicBezTo>
                  <a:cubicBezTo>
                    <a:pt x="557" y="193"/>
                    <a:pt x="557" y="193"/>
                    <a:pt x="557" y="193"/>
                  </a:cubicBezTo>
                  <a:cubicBezTo>
                    <a:pt x="550" y="192"/>
                    <a:pt x="542" y="191"/>
                    <a:pt x="534" y="190"/>
                  </a:cubicBezTo>
                  <a:cubicBezTo>
                    <a:pt x="534" y="195"/>
                    <a:pt x="534" y="195"/>
                    <a:pt x="534" y="195"/>
                  </a:cubicBezTo>
                  <a:cubicBezTo>
                    <a:pt x="543" y="195"/>
                    <a:pt x="558" y="196"/>
                    <a:pt x="564" y="200"/>
                  </a:cubicBezTo>
                  <a:cubicBezTo>
                    <a:pt x="568" y="206"/>
                    <a:pt x="563" y="219"/>
                    <a:pt x="567" y="228"/>
                  </a:cubicBezTo>
                  <a:cubicBezTo>
                    <a:pt x="587" y="283"/>
                    <a:pt x="581" y="286"/>
                    <a:pt x="557" y="333"/>
                  </a:cubicBezTo>
                  <a:cubicBezTo>
                    <a:pt x="557" y="351"/>
                    <a:pt x="556" y="370"/>
                    <a:pt x="555" y="389"/>
                  </a:cubicBezTo>
                  <a:cubicBezTo>
                    <a:pt x="555" y="389"/>
                    <a:pt x="549" y="392"/>
                    <a:pt x="548" y="393"/>
                  </a:cubicBezTo>
                  <a:cubicBezTo>
                    <a:pt x="548" y="396"/>
                    <a:pt x="548" y="396"/>
                    <a:pt x="548" y="396"/>
                  </a:cubicBezTo>
                  <a:cubicBezTo>
                    <a:pt x="545" y="408"/>
                    <a:pt x="553" y="418"/>
                    <a:pt x="548" y="433"/>
                  </a:cubicBezTo>
                  <a:cubicBezTo>
                    <a:pt x="547" y="437"/>
                    <a:pt x="540" y="442"/>
                    <a:pt x="541" y="449"/>
                  </a:cubicBezTo>
                  <a:cubicBezTo>
                    <a:pt x="542" y="460"/>
                    <a:pt x="550" y="471"/>
                    <a:pt x="546" y="482"/>
                  </a:cubicBezTo>
                  <a:cubicBezTo>
                    <a:pt x="536" y="510"/>
                    <a:pt x="534" y="553"/>
                    <a:pt x="534" y="599"/>
                  </a:cubicBezTo>
                  <a:close/>
                  <a:moveTo>
                    <a:pt x="548" y="531"/>
                  </a:moveTo>
                  <a:cubicBezTo>
                    <a:pt x="546" y="531"/>
                    <a:pt x="546" y="531"/>
                    <a:pt x="546" y="531"/>
                  </a:cubicBezTo>
                  <a:cubicBezTo>
                    <a:pt x="546" y="526"/>
                    <a:pt x="546" y="526"/>
                    <a:pt x="546" y="526"/>
                  </a:cubicBezTo>
                  <a:cubicBezTo>
                    <a:pt x="548" y="526"/>
                    <a:pt x="548" y="526"/>
                    <a:pt x="548" y="526"/>
                  </a:cubicBezTo>
                  <a:lnTo>
                    <a:pt x="548" y="531"/>
                  </a:lnTo>
                  <a:close/>
                  <a:moveTo>
                    <a:pt x="555" y="461"/>
                  </a:moveTo>
                  <a:cubicBezTo>
                    <a:pt x="550" y="461"/>
                    <a:pt x="550" y="461"/>
                    <a:pt x="550" y="461"/>
                  </a:cubicBezTo>
                  <a:cubicBezTo>
                    <a:pt x="550" y="456"/>
                    <a:pt x="550" y="456"/>
                    <a:pt x="550" y="456"/>
                  </a:cubicBezTo>
                  <a:cubicBezTo>
                    <a:pt x="543" y="445"/>
                    <a:pt x="554" y="431"/>
                    <a:pt x="555" y="417"/>
                  </a:cubicBezTo>
                  <a:cubicBezTo>
                    <a:pt x="560" y="417"/>
                    <a:pt x="560" y="417"/>
                    <a:pt x="560" y="417"/>
                  </a:cubicBezTo>
                  <a:cubicBezTo>
                    <a:pt x="561" y="434"/>
                    <a:pt x="559" y="444"/>
                    <a:pt x="555" y="461"/>
                  </a:cubicBezTo>
                  <a:close/>
                  <a:moveTo>
                    <a:pt x="591" y="1236"/>
                  </a:moveTo>
                  <a:cubicBezTo>
                    <a:pt x="590" y="1235"/>
                    <a:pt x="590" y="1235"/>
                    <a:pt x="590" y="1235"/>
                  </a:cubicBezTo>
                  <a:cubicBezTo>
                    <a:pt x="590" y="1235"/>
                    <a:pt x="590" y="1235"/>
                    <a:pt x="590" y="1235"/>
                  </a:cubicBezTo>
                  <a:cubicBezTo>
                    <a:pt x="590" y="1236"/>
                    <a:pt x="590" y="1236"/>
                    <a:pt x="591" y="1236"/>
                  </a:cubicBezTo>
                  <a:close/>
                  <a:moveTo>
                    <a:pt x="602" y="1254"/>
                  </a:moveTo>
                  <a:cubicBezTo>
                    <a:pt x="603" y="1256"/>
                    <a:pt x="626" y="1264"/>
                    <a:pt x="630" y="1266"/>
                  </a:cubicBezTo>
                  <a:cubicBezTo>
                    <a:pt x="630" y="1256"/>
                    <a:pt x="630" y="1256"/>
                    <a:pt x="630" y="1256"/>
                  </a:cubicBezTo>
                  <a:cubicBezTo>
                    <a:pt x="628" y="1254"/>
                    <a:pt x="629" y="1256"/>
                    <a:pt x="627" y="1252"/>
                  </a:cubicBezTo>
                  <a:cubicBezTo>
                    <a:pt x="601" y="1252"/>
                    <a:pt x="612" y="1246"/>
                    <a:pt x="599" y="1238"/>
                  </a:cubicBezTo>
                  <a:cubicBezTo>
                    <a:pt x="597" y="1236"/>
                    <a:pt x="595" y="1236"/>
                    <a:pt x="591" y="1236"/>
                  </a:cubicBezTo>
                  <a:cubicBezTo>
                    <a:pt x="593" y="1237"/>
                    <a:pt x="596" y="1239"/>
                    <a:pt x="597" y="1240"/>
                  </a:cubicBezTo>
                  <a:cubicBezTo>
                    <a:pt x="600" y="1244"/>
                    <a:pt x="598" y="1251"/>
                    <a:pt x="602" y="1254"/>
                  </a:cubicBezTo>
                  <a:close/>
                  <a:moveTo>
                    <a:pt x="487" y="669"/>
                  </a:moveTo>
                  <a:cubicBezTo>
                    <a:pt x="492" y="669"/>
                    <a:pt x="492" y="669"/>
                    <a:pt x="492" y="669"/>
                  </a:cubicBezTo>
                  <a:cubicBezTo>
                    <a:pt x="492" y="664"/>
                    <a:pt x="492" y="664"/>
                    <a:pt x="492" y="664"/>
                  </a:cubicBezTo>
                  <a:cubicBezTo>
                    <a:pt x="495" y="660"/>
                    <a:pt x="494" y="657"/>
                    <a:pt x="497" y="652"/>
                  </a:cubicBezTo>
                  <a:cubicBezTo>
                    <a:pt x="500" y="648"/>
                    <a:pt x="507" y="645"/>
                    <a:pt x="511" y="641"/>
                  </a:cubicBezTo>
                  <a:cubicBezTo>
                    <a:pt x="506" y="641"/>
                    <a:pt x="501" y="642"/>
                    <a:pt x="497" y="643"/>
                  </a:cubicBezTo>
                  <a:cubicBezTo>
                    <a:pt x="495" y="654"/>
                    <a:pt x="490" y="657"/>
                    <a:pt x="487" y="669"/>
                  </a:cubicBezTo>
                  <a:close/>
                  <a:moveTo>
                    <a:pt x="469" y="676"/>
                  </a:moveTo>
                  <a:cubicBezTo>
                    <a:pt x="473" y="680"/>
                    <a:pt x="471" y="680"/>
                    <a:pt x="476" y="678"/>
                  </a:cubicBezTo>
                  <a:cubicBezTo>
                    <a:pt x="483" y="675"/>
                    <a:pt x="482" y="676"/>
                    <a:pt x="485" y="669"/>
                  </a:cubicBezTo>
                  <a:cubicBezTo>
                    <a:pt x="483" y="666"/>
                    <a:pt x="484" y="666"/>
                    <a:pt x="483" y="662"/>
                  </a:cubicBezTo>
                  <a:cubicBezTo>
                    <a:pt x="479" y="660"/>
                    <a:pt x="480" y="661"/>
                    <a:pt x="478" y="659"/>
                  </a:cubicBezTo>
                  <a:cubicBezTo>
                    <a:pt x="476" y="661"/>
                    <a:pt x="475" y="664"/>
                    <a:pt x="473" y="666"/>
                  </a:cubicBezTo>
                  <a:cubicBezTo>
                    <a:pt x="461" y="674"/>
                    <a:pt x="448" y="672"/>
                    <a:pt x="443" y="687"/>
                  </a:cubicBezTo>
                  <a:cubicBezTo>
                    <a:pt x="445" y="689"/>
                    <a:pt x="446" y="692"/>
                    <a:pt x="448" y="694"/>
                  </a:cubicBezTo>
                  <a:cubicBezTo>
                    <a:pt x="449" y="682"/>
                    <a:pt x="456" y="676"/>
                    <a:pt x="469" y="676"/>
                  </a:cubicBezTo>
                  <a:close/>
                  <a:moveTo>
                    <a:pt x="448" y="741"/>
                  </a:moveTo>
                  <a:cubicBezTo>
                    <a:pt x="455" y="732"/>
                    <a:pt x="447" y="712"/>
                    <a:pt x="445" y="697"/>
                  </a:cubicBezTo>
                  <a:cubicBezTo>
                    <a:pt x="440" y="706"/>
                    <a:pt x="445" y="731"/>
                    <a:pt x="445" y="743"/>
                  </a:cubicBezTo>
                  <a:cubicBezTo>
                    <a:pt x="448" y="743"/>
                    <a:pt x="448" y="743"/>
                    <a:pt x="448" y="743"/>
                  </a:cubicBezTo>
                  <a:lnTo>
                    <a:pt x="448" y="741"/>
                  </a:lnTo>
                  <a:close/>
                  <a:moveTo>
                    <a:pt x="441" y="746"/>
                  </a:moveTo>
                  <a:cubicBezTo>
                    <a:pt x="445" y="744"/>
                    <a:pt x="443" y="745"/>
                    <a:pt x="445" y="743"/>
                  </a:cubicBezTo>
                  <a:cubicBezTo>
                    <a:pt x="441" y="743"/>
                    <a:pt x="441" y="743"/>
                    <a:pt x="441" y="743"/>
                  </a:cubicBezTo>
                  <a:lnTo>
                    <a:pt x="441" y="746"/>
                  </a:lnTo>
                  <a:close/>
                  <a:moveTo>
                    <a:pt x="809" y="993"/>
                  </a:moveTo>
                  <a:cubicBezTo>
                    <a:pt x="809" y="991"/>
                    <a:pt x="809" y="991"/>
                    <a:pt x="809" y="991"/>
                  </a:cubicBezTo>
                  <a:cubicBezTo>
                    <a:pt x="813" y="988"/>
                    <a:pt x="816" y="986"/>
                    <a:pt x="819" y="981"/>
                  </a:cubicBezTo>
                  <a:cubicBezTo>
                    <a:pt x="817" y="980"/>
                    <a:pt x="816" y="980"/>
                    <a:pt x="814" y="979"/>
                  </a:cubicBezTo>
                  <a:cubicBezTo>
                    <a:pt x="811" y="977"/>
                    <a:pt x="811" y="980"/>
                    <a:pt x="807" y="976"/>
                  </a:cubicBezTo>
                  <a:cubicBezTo>
                    <a:pt x="801" y="967"/>
                    <a:pt x="801" y="945"/>
                    <a:pt x="800" y="939"/>
                  </a:cubicBezTo>
                  <a:cubicBezTo>
                    <a:pt x="788" y="939"/>
                    <a:pt x="788" y="939"/>
                    <a:pt x="788" y="939"/>
                  </a:cubicBezTo>
                  <a:cubicBezTo>
                    <a:pt x="788" y="942"/>
                    <a:pt x="788" y="942"/>
                    <a:pt x="788" y="942"/>
                  </a:cubicBezTo>
                  <a:cubicBezTo>
                    <a:pt x="797" y="947"/>
                    <a:pt x="800" y="980"/>
                    <a:pt x="809" y="993"/>
                  </a:cubicBezTo>
                  <a:close/>
                  <a:moveTo>
                    <a:pt x="254" y="1116"/>
                  </a:moveTo>
                  <a:cubicBezTo>
                    <a:pt x="256" y="1116"/>
                    <a:pt x="256" y="1116"/>
                    <a:pt x="256" y="1116"/>
                  </a:cubicBezTo>
                  <a:cubicBezTo>
                    <a:pt x="256" y="1112"/>
                    <a:pt x="256" y="1112"/>
                    <a:pt x="256" y="1112"/>
                  </a:cubicBezTo>
                  <a:cubicBezTo>
                    <a:pt x="254" y="1114"/>
                    <a:pt x="256" y="1112"/>
                    <a:pt x="254" y="1116"/>
                  </a:cubicBezTo>
                  <a:close/>
                  <a:moveTo>
                    <a:pt x="175" y="1210"/>
                  </a:moveTo>
                  <a:cubicBezTo>
                    <a:pt x="179" y="1208"/>
                    <a:pt x="177" y="1209"/>
                    <a:pt x="179" y="1207"/>
                  </a:cubicBezTo>
                  <a:cubicBezTo>
                    <a:pt x="175" y="1207"/>
                    <a:pt x="175" y="1207"/>
                    <a:pt x="175" y="1207"/>
                  </a:cubicBezTo>
                  <a:lnTo>
                    <a:pt x="175" y="1210"/>
                  </a:lnTo>
                  <a:close/>
                  <a:moveTo>
                    <a:pt x="942" y="1217"/>
                  </a:moveTo>
                  <a:cubicBezTo>
                    <a:pt x="945" y="1217"/>
                    <a:pt x="945" y="1217"/>
                    <a:pt x="945" y="1217"/>
                  </a:cubicBezTo>
                  <a:cubicBezTo>
                    <a:pt x="945" y="1210"/>
                    <a:pt x="945" y="1210"/>
                    <a:pt x="945" y="1210"/>
                  </a:cubicBezTo>
                  <a:cubicBezTo>
                    <a:pt x="943" y="1212"/>
                    <a:pt x="943" y="1212"/>
                    <a:pt x="942" y="1217"/>
                  </a:cubicBezTo>
                  <a:close/>
                  <a:moveTo>
                    <a:pt x="287" y="1233"/>
                  </a:moveTo>
                  <a:cubicBezTo>
                    <a:pt x="287" y="1235"/>
                    <a:pt x="288" y="1238"/>
                    <a:pt x="289" y="1240"/>
                  </a:cubicBezTo>
                  <a:cubicBezTo>
                    <a:pt x="291" y="1240"/>
                    <a:pt x="291" y="1240"/>
                    <a:pt x="291" y="1240"/>
                  </a:cubicBezTo>
                  <a:cubicBezTo>
                    <a:pt x="291" y="1228"/>
                    <a:pt x="291" y="1228"/>
                    <a:pt x="291" y="1228"/>
                  </a:cubicBezTo>
                  <a:cubicBezTo>
                    <a:pt x="289" y="1230"/>
                    <a:pt x="287" y="1231"/>
                    <a:pt x="286" y="1232"/>
                  </a:cubicBezTo>
                  <a:cubicBezTo>
                    <a:pt x="286" y="1232"/>
                    <a:pt x="285" y="1233"/>
                    <a:pt x="285" y="1233"/>
                  </a:cubicBezTo>
                  <a:lnTo>
                    <a:pt x="287" y="1233"/>
                  </a:lnTo>
                  <a:close/>
                  <a:moveTo>
                    <a:pt x="396" y="1508"/>
                  </a:moveTo>
                  <a:cubicBezTo>
                    <a:pt x="389" y="1508"/>
                    <a:pt x="389" y="1508"/>
                    <a:pt x="389" y="1508"/>
                  </a:cubicBezTo>
                  <a:cubicBezTo>
                    <a:pt x="389" y="1521"/>
                    <a:pt x="385" y="1544"/>
                    <a:pt x="387" y="1548"/>
                  </a:cubicBezTo>
                  <a:cubicBezTo>
                    <a:pt x="396" y="1570"/>
                    <a:pt x="411" y="1574"/>
                    <a:pt x="417" y="1604"/>
                  </a:cubicBezTo>
                  <a:cubicBezTo>
                    <a:pt x="419" y="1602"/>
                    <a:pt x="418" y="1603"/>
                    <a:pt x="420" y="1599"/>
                  </a:cubicBezTo>
                  <a:cubicBezTo>
                    <a:pt x="422" y="1596"/>
                    <a:pt x="422" y="1588"/>
                    <a:pt x="422" y="1581"/>
                  </a:cubicBezTo>
                  <a:cubicBezTo>
                    <a:pt x="396" y="1568"/>
                    <a:pt x="395" y="1544"/>
                    <a:pt x="396" y="1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20"/>
            <p:cNvSpPr>
              <a:spLocks/>
            </p:cNvSpPr>
            <p:nvPr/>
          </p:nvSpPr>
          <p:spPr bwMode="auto">
            <a:xfrm>
              <a:off x="-60" y="-259"/>
              <a:ext cx="1644" cy="516"/>
            </a:xfrm>
            <a:custGeom>
              <a:avLst/>
              <a:gdLst>
                <a:gd name="T0" fmla="*/ 14 w 418"/>
                <a:gd name="T1" fmla="*/ 730 h 751"/>
                <a:gd name="T2" fmla="*/ 52 w 418"/>
                <a:gd name="T3" fmla="*/ 705 h 751"/>
                <a:gd name="T4" fmla="*/ 68 w 418"/>
                <a:gd name="T5" fmla="*/ 700 h 751"/>
                <a:gd name="T6" fmla="*/ 89 w 418"/>
                <a:gd name="T7" fmla="*/ 677 h 751"/>
                <a:gd name="T8" fmla="*/ 96 w 418"/>
                <a:gd name="T9" fmla="*/ 663 h 751"/>
                <a:gd name="T10" fmla="*/ 110 w 418"/>
                <a:gd name="T11" fmla="*/ 663 h 751"/>
                <a:gd name="T12" fmla="*/ 122 w 418"/>
                <a:gd name="T13" fmla="*/ 649 h 751"/>
                <a:gd name="T14" fmla="*/ 143 w 418"/>
                <a:gd name="T15" fmla="*/ 646 h 751"/>
                <a:gd name="T16" fmla="*/ 173 w 418"/>
                <a:gd name="T17" fmla="*/ 583 h 751"/>
                <a:gd name="T18" fmla="*/ 199 w 418"/>
                <a:gd name="T19" fmla="*/ 553 h 751"/>
                <a:gd name="T20" fmla="*/ 201 w 418"/>
                <a:gd name="T21" fmla="*/ 513 h 751"/>
                <a:gd name="T22" fmla="*/ 217 w 418"/>
                <a:gd name="T23" fmla="*/ 495 h 751"/>
                <a:gd name="T24" fmla="*/ 210 w 418"/>
                <a:gd name="T25" fmla="*/ 460 h 751"/>
                <a:gd name="T26" fmla="*/ 222 w 418"/>
                <a:gd name="T27" fmla="*/ 411 h 751"/>
                <a:gd name="T28" fmla="*/ 264 w 418"/>
                <a:gd name="T29" fmla="*/ 336 h 751"/>
                <a:gd name="T30" fmla="*/ 250 w 418"/>
                <a:gd name="T31" fmla="*/ 294 h 751"/>
                <a:gd name="T32" fmla="*/ 252 w 418"/>
                <a:gd name="T33" fmla="*/ 201 h 751"/>
                <a:gd name="T34" fmla="*/ 294 w 418"/>
                <a:gd name="T35" fmla="*/ 159 h 751"/>
                <a:gd name="T36" fmla="*/ 299 w 418"/>
                <a:gd name="T37" fmla="*/ 138 h 751"/>
                <a:gd name="T38" fmla="*/ 315 w 418"/>
                <a:gd name="T39" fmla="*/ 110 h 751"/>
                <a:gd name="T40" fmla="*/ 318 w 418"/>
                <a:gd name="T41" fmla="*/ 93 h 751"/>
                <a:gd name="T42" fmla="*/ 378 w 418"/>
                <a:gd name="T43" fmla="*/ 54 h 751"/>
                <a:gd name="T44" fmla="*/ 388 w 418"/>
                <a:gd name="T45" fmla="*/ 16 h 751"/>
                <a:gd name="T46" fmla="*/ 418 w 418"/>
                <a:gd name="T47" fmla="*/ 0 h 751"/>
                <a:gd name="T48" fmla="*/ 395 w 418"/>
                <a:gd name="T49" fmla="*/ 16 h 751"/>
                <a:gd name="T50" fmla="*/ 385 w 418"/>
                <a:gd name="T51" fmla="*/ 61 h 751"/>
                <a:gd name="T52" fmla="*/ 322 w 418"/>
                <a:gd name="T53" fmla="*/ 98 h 751"/>
                <a:gd name="T54" fmla="*/ 299 w 418"/>
                <a:gd name="T55" fmla="*/ 168 h 751"/>
                <a:gd name="T56" fmla="*/ 262 w 418"/>
                <a:gd name="T57" fmla="*/ 196 h 751"/>
                <a:gd name="T58" fmla="*/ 257 w 418"/>
                <a:gd name="T59" fmla="*/ 289 h 751"/>
                <a:gd name="T60" fmla="*/ 269 w 418"/>
                <a:gd name="T61" fmla="*/ 343 h 751"/>
                <a:gd name="T62" fmla="*/ 269 w 418"/>
                <a:gd name="T63" fmla="*/ 359 h 751"/>
                <a:gd name="T64" fmla="*/ 231 w 418"/>
                <a:gd name="T65" fmla="*/ 406 h 751"/>
                <a:gd name="T66" fmla="*/ 220 w 418"/>
                <a:gd name="T67" fmla="*/ 469 h 751"/>
                <a:gd name="T68" fmla="*/ 229 w 418"/>
                <a:gd name="T69" fmla="*/ 492 h 751"/>
                <a:gd name="T70" fmla="*/ 208 w 418"/>
                <a:gd name="T71" fmla="*/ 518 h 751"/>
                <a:gd name="T72" fmla="*/ 208 w 418"/>
                <a:gd name="T73" fmla="*/ 551 h 751"/>
                <a:gd name="T74" fmla="*/ 175 w 418"/>
                <a:gd name="T75" fmla="*/ 593 h 751"/>
                <a:gd name="T76" fmla="*/ 173 w 418"/>
                <a:gd name="T77" fmla="*/ 618 h 751"/>
                <a:gd name="T78" fmla="*/ 154 w 418"/>
                <a:gd name="T79" fmla="*/ 651 h 751"/>
                <a:gd name="T80" fmla="*/ 138 w 418"/>
                <a:gd name="T81" fmla="*/ 658 h 751"/>
                <a:gd name="T82" fmla="*/ 126 w 418"/>
                <a:gd name="T83" fmla="*/ 656 h 751"/>
                <a:gd name="T84" fmla="*/ 112 w 418"/>
                <a:gd name="T85" fmla="*/ 670 h 751"/>
                <a:gd name="T86" fmla="*/ 98 w 418"/>
                <a:gd name="T87" fmla="*/ 672 h 751"/>
                <a:gd name="T88" fmla="*/ 75 w 418"/>
                <a:gd name="T89" fmla="*/ 705 h 751"/>
                <a:gd name="T90" fmla="*/ 61 w 418"/>
                <a:gd name="T91" fmla="*/ 707 h 751"/>
                <a:gd name="T92" fmla="*/ 49 w 418"/>
                <a:gd name="T93" fmla="*/ 730 h 751"/>
                <a:gd name="T94" fmla="*/ 0 w 418"/>
                <a:gd name="T95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8" h="751">
                  <a:moveTo>
                    <a:pt x="14" y="730"/>
                  </a:moveTo>
                  <a:cubicBezTo>
                    <a:pt x="52" y="730"/>
                    <a:pt x="37" y="722"/>
                    <a:pt x="52" y="705"/>
                  </a:cubicBezTo>
                  <a:cubicBezTo>
                    <a:pt x="56" y="700"/>
                    <a:pt x="62" y="703"/>
                    <a:pt x="68" y="700"/>
                  </a:cubicBezTo>
                  <a:cubicBezTo>
                    <a:pt x="69" y="699"/>
                    <a:pt x="88" y="678"/>
                    <a:pt x="89" y="677"/>
                  </a:cubicBezTo>
                  <a:cubicBezTo>
                    <a:pt x="92" y="672"/>
                    <a:pt x="91" y="665"/>
                    <a:pt x="96" y="663"/>
                  </a:cubicBezTo>
                  <a:cubicBezTo>
                    <a:pt x="101" y="663"/>
                    <a:pt x="105" y="663"/>
                    <a:pt x="110" y="663"/>
                  </a:cubicBezTo>
                  <a:cubicBezTo>
                    <a:pt x="114" y="658"/>
                    <a:pt x="118" y="653"/>
                    <a:pt x="122" y="649"/>
                  </a:cubicBezTo>
                  <a:cubicBezTo>
                    <a:pt x="128" y="646"/>
                    <a:pt x="138" y="649"/>
                    <a:pt x="143" y="646"/>
                  </a:cubicBezTo>
                  <a:cubicBezTo>
                    <a:pt x="169" y="637"/>
                    <a:pt x="159" y="604"/>
                    <a:pt x="173" y="583"/>
                  </a:cubicBezTo>
                  <a:cubicBezTo>
                    <a:pt x="180" y="573"/>
                    <a:pt x="194" y="567"/>
                    <a:pt x="199" y="553"/>
                  </a:cubicBezTo>
                  <a:cubicBezTo>
                    <a:pt x="203" y="539"/>
                    <a:pt x="198" y="523"/>
                    <a:pt x="201" y="513"/>
                  </a:cubicBezTo>
                  <a:cubicBezTo>
                    <a:pt x="203" y="506"/>
                    <a:pt x="215" y="502"/>
                    <a:pt x="217" y="495"/>
                  </a:cubicBezTo>
                  <a:cubicBezTo>
                    <a:pt x="223" y="478"/>
                    <a:pt x="207" y="474"/>
                    <a:pt x="210" y="460"/>
                  </a:cubicBezTo>
                  <a:cubicBezTo>
                    <a:pt x="214" y="446"/>
                    <a:pt x="216" y="430"/>
                    <a:pt x="222" y="411"/>
                  </a:cubicBezTo>
                  <a:cubicBezTo>
                    <a:pt x="231" y="383"/>
                    <a:pt x="255" y="367"/>
                    <a:pt x="264" y="336"/>
                  </a:cubicBezTo>
                  <a:cubicBezTo>
                    <a:pt x="269" y="317"/>
                    <a:pt x="254" y="304"/>
                    <a:pt x="250" y="294"/>
                  </a:cubicBezTo>
                  <a:cubicBezTo>
                    <a:pt x="243" y="275"/>
                    <a:pt x="245" y="212"/>
                    <a:pt x="252" y="201"/>
                  </a:cubicBezTo>
                  <a:cubicBezTo>
                    <a:pt x="255" y="167"/>
                    <a:pt x="281" y="178"/>
                    <a:pt x="294" y="159"/>
                  </a:cubicBezTo>
                  <a:cubicBezTo>
                    <a:pt x="296" y="152"/>
                    <a:pt x="297" y="145"/>
                    <a:pt x="299" y="138"/>
                  </a:cubicBezTo>
                  <a:cubicBezTo>
                    <a:pt x="303" y="129"/>
                    <a:pt x="312" y="120"/>
                    <a:pt x="315" y="110"/>
                  </a:cubicBezTo>
                  <a:cubicBezTo>
                    <a:pt x="317" y="103"/>
                    <a:pt x="315" y="97"/>
                    <a:pt x="318" y="93"/>
                  </a:cubicBezTo>
                  <a:cubicBezTo>
                    <a:pt x="333" y="75"/>
                    <a:pt x="360" y="70"/>
                    <a:pt x="378" y="54"/>
                  </a:cubicBezTo>
                  <a:cubicBezTo>
                    <a:pt x="385" y="45"/>
                    <a:pt x="382" y="26"/>
                    <a:pt x="388" y="16"/>
                  </a:cubicBezTo>
                  <a:cubicBezTo>
                    <a:pt x="392" y="5"/>
                    <a:pt x="406" y="4"/>
                    <a:pt x="418" y="0"/>
                  </a:cubicBezTo>
                  <a:cubicBezTo>
                    <a:pt x="415" y="11"/>
                    <a:pt x="404" y="13"/>
                    <a:pt x="395" y="16"/>
                  </a:cubicBezTo>
                  <a:cubicBezTo>
                    <a:pt x="391" y="26"/>
                    <a:pt x="392" y="52"/>
                    <a:pt x="385" y="61"/>
                  </a:cubicBezTo>
                  <a:cubicBezTo>
                    <a:pt x="383" y="64"/>
                    <a:pt x="327" y="97"/>
                    <a:pt x="322" y="98"/>
                  </a:cubicBezTo>
                  <a:cubicBezTo>
                    <a:pt x="321" y="113"/>
                    <a:pt x="309" y="156"/>
                    <a:pt x="299" y="168"/>
                  </a:cubicBezTo>
                  <a:cubicBezTo>
                    <a:pt x="288" y="182"/>
                    <a:pt x="268" y="177"/>
                    <a:pt x="262" y="196"/>
                  </a:cubicBezTo>
                  <a:cubicBezTo>
                    <a:pt x="255" y="206"/>
                    <a:pt x="251" y="273"/>
                    <a:pt x="257" y="289"/>
                  </a:cubicBezTo>
                  <a:cubicBezTo>
                    <a:pt x="264" y="310"/>
                    <a:pt x="277" y="316"/>
                    <a:pt x="269" y="343"/>
                  </a:cubicBezTo>
                  <a:cubicBezTo>
                    <a:pt x="269" y="348"/>
                    <a:pt x="269" y="354"/>
                    <a:pt x="269" y="359"/>
                  </a:cubicBezTo>
                  <a:cubicBezTo>
                    <a:pt x="263" y="373"/>
                    <a:pt x="237" y="394"/>
                    <a:pt x="231" y="406"/>
                  </a:cubicBezTo>
                  <a:cubicBezTo>
                    <a:pt x="229" y="410"/>
                    <a:pt x="219" y="467"/>
                    <a:pt x="220" y="469"/>
                  </a:cubicBezTo>
                  <a:cubicBezTo>
                    <a:pt x="221" y="475"/>
                    <a:pt x="227" y="485"/>
                    <a:pt x="229" y="492"/>
                  </a:cubicBezTo>
                  <a:cubicBezTo>
                    <a:pt x="224" y="499"/>
                    <a:pt x="210" y="510"/>
                    <a:pt x="208" y="518"/>
                  </a:cubicBezTo>
                  <a:cubicBezTo>
                    <a:pt x="206" y="524"/>
                    <a:pt x="212" y="540"/>
                    <a:pt x="208" y="551"/>
                  </a:cubicBezTo>
                  <a:cubicBezTo>
                    <a:pt x="201" y="570"/>
                    <a:pt x="183" y="579"/>
                    <a:pt x="175" y="593"/>
                  </a:cubicBezTo>
                  <a:cubicBezTo>
                    <a:pt x="174" y="601"/>
                    <a:pt x="174" y="610"/>
                    <a:pt x="173" y="618"/>
                  </a:cubicBezTo>
                  <a:cubicBezTo>
                    <a:pt x="168" y="630"/>
                    <a:pt x="159" y="640"/>
                    <a:pt x="154" y="651"/>
                  </a:cubicBezTo>
                  <a:cubicBezTo>
                    <a:pt x="148" y="653"/>
                    <a:pt x="143" y="657"/>
                    <a:pt x="138" y="658"/>
                  </a:cubicBezTo>
                  <a:cubicBezTo>
                    <a:pt x="134" y="657"/>
                    <a:pt x="130" y="656"/>
                    <a:pt x="126" y="656"/>
                  </a:cubicBezTo>
                  <a:cubicBezTo>
                    <a:pt x="121" y="658"/>
                    <a:pt x="118" y="667"/>
                    <a:pt x="112" y="670"/>
                  </a:cubicBezTo>
                  <a:cubicBezTo>
                    <a:pt x="108" y="670"/>
                    <a:pt x="103" y="671"/>
                    <a:pt x="98" y="672"/>
                  </a:cubicBezTo>
                  <a:cubicBezTo>
                    <a:pt x="88" y="679"/>
                    <a:pt x="85" y="698"/>
                    <a:pt x="75" y="705"/>
                  </a:cubicBezTo>
                  <a:cubicBezTo>
                    <a:pt x="70" y="705"/>
                    <a:pt x="66" y="706"/>
                    <a:pt x="61" y="707"/>
                  </a:cubicBezTo>
                  <a:cubicBezTo>
                    <a:pt x="55" y="712"/>
                    <a:pt x="55" y="725"/>
                    <a:pt x="49" y="730"/>
                  </a:cubicBezTo>
                  <a:cubicBezTo>
                    <a:pt x="42" y="738"/>
                    <a:pt x="13" y="741"/>
                    <a:pt x="0" y="7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1" name="椭圆 550"/>
          <p:cNvSpPr/>
          <p:nvPr/>
        </p:nvSpPr>
        <p:spPr>
          <a:xfrm rot="1860184">
            <a:off x="9039459" y="3870093"/>
            <a:ext cx="2369094" cy="251228"/>
          </a:xfrm>
          <a:prstGeom prst="ellipse">
            <a:avLst/>
          </a:prstGeom>
          <a:gradFill>
            <a:gsLst>
              <a:gs pos="38000">
                <a:schemeClr val="accent3">
                  <a:lumMod val="20000"/>
                  <a:lumOff val="80000"/>
                  <a:alpha val="34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  <a:gs pos="0">
                <a:schemeClr val="bg1">
                  <a:alpha val="67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5" name="矩形 554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20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3" presetClass="exit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8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" presetClass="exit" presetSubtype="1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nodeType="withEffect">
                                  <p:stCondLst>
                                    <p:cond delay="820"/>
                                  </p:stCondLst>
                                  <p:childTnLst>
                                    <p:animScale>
                                      <p:cBhvr>
                                        <p:cTn id="102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8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2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2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30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6" presetClass="emph" presetSubtype="0" fill="hold" nodeType="withEffect">
                                  <p:stCondLst>
                                    <p:cond delay="1020"/>
                                  </p:stCondLst>
                                  <p:childTnLst>
                                    <p:animScale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nodeType="withEffect">
                                  <p:stCondLst>
                                    <p:cond delay="10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" presetClass="exit" presetSubtype="1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6" dur="14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58" dur="2700" fill="hold"/>
                                        <p:tgtEl>
                                          <p:spTgt spid="6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28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28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70" dur="1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6" presetClass="emph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Scale>
                                      <p:cBhvr>
                                        <p:cTn id="172" dur="2650" fill="hold"/>
                                        <p:tgtEl>
                                          <p:spTgt spid="5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3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4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92" dur="1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42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38889E-6 -3.7037E-7 L -0.00486 0.26991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13495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61111E-6 -4.07407E-6 L 3.61111E-6 -0.19699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6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98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200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02" dur="750" fill="hold"/>
                                        <p:tgtEl>
                                          <p:spTgt spid="8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04" dur="750" fill="hold"/>
                                        <p:tgtEl>
                                          <p:spTgt spid="7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" presetClass="exit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7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7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7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7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68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70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72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74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76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78" dur="2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80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82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84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5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86" dur="2500" fill="hold"/>
                                        <p:tgtEl>
                                          <p:spTgt spid="3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88" dur="2500" fill="hold"/>
                                        <p:tgtEl>
                                          <p:spTgt spid="3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0" dur="2500" fill="hold"/>
                                        <p:tgtEl>
                                          <p:spTgt spid="3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2" dur="2500" fill="hold"/>
                                        <p:tgtEl>
                                          <p:spTgt spid="35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4" dur="2500" fill="hold"/>
                                        <p:tgtEl>
                                          <p:spTgt spid="35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5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6" dur="2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8" dur="2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00" dur="2500" fill="hold"/>
                                        <p:tgtEl>
                                          <p:spTgt spid="3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02" dur="2500" fill="hold"/>
                                        <p:tgtEl>
                                          <p:spTgt spid="3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03" presetID="2" presetClass="exit" presetSubtype="4" repeatCount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250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250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49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4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25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5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8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25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25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1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25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5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" presetClass="exit" presetSubtype="1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0" dur="25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25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" presetClass="exit" presetSubtype="2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25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25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2" presetClass="exit" presetSubtype="2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25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5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" presetClass="exit" presetSubtype="4" repeatCount="1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25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25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" presetClass="exit" presetSubtype="2" repeatCount="2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6" dur="12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12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1249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76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78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80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82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84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86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8" dur="2500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9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90" dur="2500" fill="hold"/>
                                        <p:tgtEl>
                                          <p:spTgt spid="4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1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92" dur="2500" fill="hold"/>
                                        <p:tgtEl>
                                          <p:spTgt spid="4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94" dur="25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96" dur="2500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98" dur="2500" fill="hold"/>
                                        <p:tgtEl>
                                          <p:spTgt spid="5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9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00" dur="750" fill="hold"/>
                                        <p:tgtEl>
                                          <p:spTgt spid="4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02" dur="750" fill="hold"/>
                                        <p:tgtEl>
                                          <p:spTgt spid="4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04" dur="750" fill="hold"/>
                                        <p:tgtEl>
                                          <p:spTgt spid="4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06" dur="75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7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08" dur="750" fill="hold"/>
                                        <p:tgtEl>
                                          <p:spTgt spid="49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10" dur="750" fill="hold"/>
                                        <p:tgtEl>
                                          <p:spTgt spid="5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2" presetClass="exit" presetSubtype="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2" dur="75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75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" presetClass="exit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75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75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" presetClass="exit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75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75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" presetClass="exit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4" dur="75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75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2" presetClass="exit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8" dur="75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75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32" dur="750" fill="hold"/>
                                        <p:tgtEl>
                                          <p:spTgt spid="3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34" dur="750" fill="hold"/>
                                        <p:tgtEl>
                                          <p:spTgt spid="3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36" dur="750" fill="hold"/>
                                        <p:tgtEl>
                                          <p:spTgt spid="3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38" dur="750" fill="hold"/>
                                        <p:tgtEl>
                                          <p:spTgt spid="3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9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40" dur="750" fill="hold"/>
                                        <p:tgtEl>
                                          <p:spTgt spid="3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1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42" dur="750" fill="hold"/>
                                        <p:tgtEl>
                                          <p:spTgt spid="3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44" dur="750" fill="hold"/>
                                        <p:tgtEl>
                                          <p:spTgt spid="3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46" dur="750" fill="hold"/>
                                        <p:tgtEl>
                                          <p:spTgt spid="3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48" dur="750" fill="hold"/>
                                        <p:tgtEl>
                                          <p:spTgt spid="3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2" presetClass="exit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0" dur="75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75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2" presetClass="exit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4" dur="75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75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" presetClass="exit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8" dur="75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75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2" presetClass="exit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2" dur="75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75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2" presetClass="exit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6" dur="75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75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2" presetClass="exit" presetSubtype="9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0" dur="75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75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" presetClass="exit" presetSubtype="3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4" dur="75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75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2" presetClass="exit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8" dur="75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75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2" presetClass="exit" presetSubtype="1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2" dur="75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3" dur="75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2" presetClass="exit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6" dur="75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75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2.22222E-6 L 0 0.03055 " pathEditMode="relative" rAng="0" ptsTypes="AA">
                                      <p:cBhvr>
                                        <p:cTn id="493" dur="2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8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6" presetClass="emp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95" dur="2500" fill="hold"/>
                                        <p:tgtEl>
                                          <p:spTgt spid="5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6" presetID="6" presetClass="emph" presetSubtype="0" fill="hold" grpId="3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497" dur="250" fill="hold"/>
                                        <p:tgtEl>
                                          <p:spTgt spid="5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8" presetID="2" presetClass="exit" presetSubtype="4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9" dur="25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25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2" dur="2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35" presetClass="emph" presetSubtype="0" repeatCount="200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3" dur="1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1" presetClass="exit" presetSubtype="0" fill="hold" grpId="5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ntr" presetSubtype="0" fill="hold" grpId="6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35" presetClass="emph" presetSubtype="0" repeatCount="2000" fill="hold" grpId="8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7" dur="1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8" presetID="1" presetClass="exit" presetSubtype="0" fill="hold" grpId="7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" presetClass="entr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xit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35" presetClass="emph" presetSubtype="0" repeatCount="2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7" dur="1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8" presetID="1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44444E-6 -3.7037E-7 L -1.06806 -0.96551 " pathEditMode="relative" rAng="0" ptsTypes="AA">
                                      <p:cBhvr>
                                        <p:cTn id="579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03" y="-48287"/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4.07407E-6 L -1.10677 -0.99074 " pathEditMode="relative" rAng="0" ptsTypes="AA">
                                      <p:cBhvr>
                                        <p:cTn id="581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7" y="-49537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61111E-6 7.40741E-7 L 1.35608 -0.4287 " pathEditMode="relative" rAng="0" ptsTypes="AA">
                                      <p:cBhvr>
                                        <p:cTn id="583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95" y="-21435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1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9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35" presetClass="emph" presetSubtype="0" repeatCount="2000" fill="hold" grpId="10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0" dur="1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11" nodeType="withEffect">
                                  <p:stCondLst>
                                    <p:cond delay="505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nodeType="withEffect">
                                  <p:stCondLst>
                                    <p:cond delay="505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xit" presetSubtype="0" fill="hold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 animBg="1"/>
      <p:bldP spid="526" grpId="1" animBg="1"/>
      <p:bldP spid="526" grpId="2" animBg="1"/>
      <p:bldP spid="526" grpId="3" animBg="1"/>
      <p:bldP spid="526" grpId="4" animBg="1"/>
      <p:bldP spid="526" grpId="5" animBg="1"/>
      <p:bldP spid="526" grpId="6" animBg="1"/>
      <p:bldP spid="526" grpId="7" animBg="1"/>
      <p:bldP spid="526" grpId="8" animBg="1"/>
      <p:bldP spid="526" grpId="9" animBg="1"/>
      <p:bldP spid="526" grpId="10" animBg="1"/>
      <p:bldP spid="526" grpId="11" animBg="1"/>
      <p:bldP spid="552" grpId="0" animBg="1"/>
      <p:bldP spid="553" grpId="0" animBg="1"/>
      <p:bldP spid="519" grpId="0"/>
      <p:bldP spid="519" grpId="1"/>
      <p:bldP spid="519" grpId="2"/>
      <p:bldP spid="519" grpId="3"/>
      <p:bldP spid="519" grpId="4"/>
      <p:bldP spid="551" grpId="0" animBg="1"/>
      <p:bldP spid="5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C:\Documents and Settings\Administrator\桌面\band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12777" r="12407" b="17222"/>
          <a:stretch/>
        </p:blipFill>
        <p:spPr bwMode="auto">
          <a:xfrm>
            <a:off x="3581400" y="2309032"/>
            <a:ext cx="1981200" cy="1862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" name="Picture 3" descr="C:\Documents and Settings\Administrator\桌面\板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19049"/>
            <a:chExt cx="9144000" cy="6858000"/>
          </a:xfrm>
        </p:grpSpPr>
        <p:pic>
          <p:nvPicPr>
            <p:cNvPr id="3" name="Picture 4" descr="E:\work\S-上海纺织时尚20120529\企划案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9049"/>
              <a:ext cx="9143999" cy="6858000"/>
            </a:xfrm>
            <a:prstGeom prst="rect">
              <a:avLst/>
            </a:prstGeom>
            <a:noFill/>
            <a:ln w="25400">
              <a:solidFill>
                <a:srgbClr val="D9D8C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19050"/>
              <a:ext cx="9143999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遮盖"/>
          <p:cNvSpPr/>
          <p:nvPr/>
        </p:nvSpPr>
        <p:spPr bwMode="auto">
          <a:xfrm>
            <a:off x="0" y="21432"/>
            <a:ext cx="9144000" cy="514350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0"/>
                </a:schemeClr>
              </a:gs>
              <a:gs pos="99000">
                <a:schemeClr val="tx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8257577" y="-9489078"/>
            <a:ext cx="44272200" cy="254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Documents and Settings\Administrator\桌面\bandian.png" hidden="1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01111 0.02593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01111 0.02593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1111 0.02593 L -0.04167 0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-129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1111 0.02593 L -0.04167 0 " pathEditMode="relative" rAng="0" ptsTypes="AA">
                                      <p:cBhvr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-12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4444E-6 -2.59259E-6 L 0.06754 -0.2078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103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7" descr="C:\Documents and Settings\Administrator\桌面\band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12777" r="12407" b="17222"/>
          <a:stretch/>
        </p:blipFill>
        <p:spPr bwMode="auto">
          <a:xfrm>
            <a:off x="3543300" y="2266951"/>
            <a:ext cx="2057400" cy="1934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3" name="Picture 4" descr="C:\Documents and Settings\Administrator\桌面\bandia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矩形 93"/>
          <p:cNvSpPr/>
          <p:nvPr/>
        </p:nvSpPr>
        <p:spPr>
          <a:xfrm>
            <a:off x="1709334" y="9715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脑问题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029654" y="34688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重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装系统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393048" y="13980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技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术咨询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319880" y="36650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故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障判断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98" name="Picture 16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75055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7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3474524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8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2481" y="530255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324058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9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266950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297" y="530255"/>
            <a:ext cx="2033999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3743650" y="2348126"/>
            <a:ext cx="20313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2010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7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    </a:t>
            </a:r>
            <a:endParaRPr lang="en-US" altLang="zh-CN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r"/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2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义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务维护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24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09334" y="9715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科技</a:t>
            </a:r>
          </a:p>
        </p:txBody>
      </p:sp>
      <p:sp>
        <p:nvSpPr>
          <p:cNvPr id="76" name="矩形 75"/>
          <p:cNvSpPr/>
          <p:nvPr/>
        </p:nvSpPr>
        <p:spPr>
          <a:xfrm>
            <a:off x="1029654" y="36650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技术</a:t>
            </a:r>
          </a:p>
        </p:txBody>
      </p:sp>
      <p:sp>
        <p:nvSpPr>
          <p:cNvPr id="77" name="矩形 76"/>
          <p:cNvSpPr/>
          <p:nvPr/>
        </p:nvSpPr>
        <p:spPr>
          <a:xfrm>
            <a:off x="6393048" y="13980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电脑卡？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319873" y="36650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脑蓝屏？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79" name="Picture 7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2937" y="1665143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329724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9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151" y="3468858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329724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5982" y="2342333"/>
            <a:ext cx="2012618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7400" y="2342334"/>
            <a:ext cx="2057400" cy="1144632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325" y="799284"/>
            <a:ext cx="2009276" cy="1144632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728" y="3199584"/>
            <a:ext cx="2069872" cy="1144632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7728" y="1665311"/>
            <a:ext cx="2069872" cy="1144632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586493" y="97155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计算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机协会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29654" y="32204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装机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大</a:t>
            </a:r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赛</a:t>
            </a:r>
          </a:p>
        </p:txBody>
      </p:sp>
      <p:sp>
        <p:nvSpPr>
          <p:cNvPr id="61" name="矩形 60"/>
          <p:cNvSpPr/>
          <p:nvPr/>
        </p:nvSpPr>
        <p:spPr>
          <a:xfrm>
            <a:off x="6901122" y="192495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脑黑屏？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319873" y="4374801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IT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606065" y="28233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服务</a:t>
            </a:r>
          </a:p>
        </p:txBody>
      </p:sp>
      <p:sp>
        <p:nvSpPr>
          <p:cNvPr id="85" name="矩形 84"/>
          <p:cNvSpPr/>
          <p:nvPr/>
        </p:nvSpPr>
        <p:spPr>
          <a:xfrm>
            <a:off x="926390" y="4097802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GCA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901122" y="19249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义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务维护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19880" y="43748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硬</a:t>
            </a:r>
            <a:r>
              <a:rPr lang="zh-CN" altLang="en-US" b="1" dirty="0" smtClean="0">
                <a:ln w="0"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3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件讨论</a:t>
            </a:r>
            <a:endParaRPr lang="zh-CN" altLang="en-US" b="1" dirty="0">
              <a:ln w="0">
                <a:noFill/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3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88" name="Picture 11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7934" y="3199416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3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799200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934" y="1665143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6433" y="2342334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2"/>
          <p:cNvPicPr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600" y="2342334"/>
            <a:ext cx="2034000" cy="1144800"/>
          </a:xfrm>
          <a:prstGeom prst="rect">
            <a:avLst/>
          </a:prstGeom>
          <a:noFill/>
          <a:ln w="12700">
            <a:solidFill>
              <a:srgbClr val="D9D8C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矩形 92"/>
          <p:cNvSpPr/>
          <p:nvPr/>
        </p:nvSpPr>
        <p:spPr>
          <a:xfrm>
            <a:off x="3194450" y="2114550"/>
            <a:ext cx="23391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2013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3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    </a:t>
            </a:r>
            <a:endParaRPr lang="en-US" altLang="zh-CN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r"/>
            <a:r>
              <a:rPr lang="zh-CN" altLang="en-US" sz="2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主题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solidFill>
                  <a:srgbClr val="F8B92D"/>
                </a:soli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雷锋节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24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57604" y="1936154"/>
            <a:ext cx="20313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2013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3</a:t>
            </a:r>
            <a:r>
              <a:rPr lang="zh-CN" altLang="en-US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endParaRPr lang="en-US" altLang="zh-CN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0070C0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我的</a:t>
            </a:r>
            <a:r>
              <a:rPr lang="zh-CN" altLang="en-US" sz="2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0070C0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义务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24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787170" y="2457450"/>
            <a:ext cx="187743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2012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12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endParaRPr lang="en-US" altLang="zh-CN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主题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2400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rgbClr val="00B050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体验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24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2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1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1.11022E-16 C -0.06892 1.11022E-16 -0.125 -0.05602 -0.125 -0.125 C -0.125 -0.19398 -0.06892 -0.25 -3.33333E-6 -0.25 C 0.06893 -0.25 0.125 -0.19398 0.125 -0.125 C 0.125 -0.05602 0.06893 1.11022E-16 -3.33333E-6 1.11022E-16 Z " pathEditMode="relative" rAng="10800000" ptsTypes="fffff">
                                      <p:cBhvr>
                                        <p:cTn id="12" dur="1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xit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path" presetSubtype="0" repeatCount="1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-2.22222E-6 C -3.33333E-6 -0.0919 0.04202 -0.16666 0.09375 -0.16666 C 0.14549 -0.16666 0.1875 -0.0919 0.1875 -2.22222E-6 C 0.1875 0.0919 0.14549 0.16667 0.09375 0.16667 C 0.04202 0.16667 -3.33333E-6 0.0919 -3.33333E-6 -2.22222E-6 Z " pathEditMode="relative" rAng="16200000" ptsTypes="fffff">
                                      <p:cBhvr>
                                        <p:cTn id="28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xit" presetSubtype="9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path" presetSubtype="0" repeatCount="1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40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" presetClass="exit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repeatCount="1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54" dur="1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6" dur="1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path" presetSubtype="0" repeatCount="1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67" dur="15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9" dur="15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" presetClass="exit" presetSubtype="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" presetClass="path" presetSubtype="0" repeatCount="1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81" dur="1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83" dur="1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" presetClass="exit" presetSubtype="4" fill="hold" grpId="3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path" presetSubtype="0" accel="58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4913 0.34444 L 2.77778E-6 2.22222E-6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5" y="-17222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path" presetSubtype="0" accel="68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45503 -0.11528 L 4.72222E-6 1.11111E-6 " pathEditMode="relative" rAng="0" ptsTypes="AA">
                                      <p:cBhvr>
                                        <p:cTn id="103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5764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path" presetSubtype="0" accel="68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24774 0.43588 L -3.05556E-6 7.40741E-7 " pathEditMode="relative" rAng="0" ptsTypes="AA">
                                      <p:cBhvr>
                                        <p:cTn id="111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2180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path" presetSubtype="0" accel="68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13108 -0.28496 L 2.77778E-7 4.07407E-6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1425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" presetClass="path" presetSubtype="0" repeatCount="1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33333E-6 -1.15607E-7 C -3.33333E-6 0.06613 -0.04201 0.12 -0.09392 0.12 C -0.14566 0.12 -0.1875 0.06613 -0.1875 -1.15607E-7 C -0.1875 -0.06636 -0.14566 -0.12 -0.09392 -0.12 C -0.04201 -0.12 -3.33333E-6 -0.06636 -3.33333E-6 -1.15607E-7 Z " pathEditMode="relative" rAng="5400000" ptsTypes="fffff">
                                      <p:cBhvr>
                                        <p:cTn id="127" dur="15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2" presetClass="exit" presetSubtype="1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3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133" dur="25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path" presetSubtype="0" accel="58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24913 0.34444 L 2.77778E-6 2.22222E-6 " pathEditMode="relative" rAng="0" ptsTypes="AA">
                                      <p:cBhvr>
                                        <p:cTn id="141" dur="10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5" y="-17222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path" presetSubtype="0" accel="68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45503 -0.11528 L 4.72222E-6 1.11111E-6 " pathEditMode="relative" rAng="0" ptsTypes="AA">
                                      <p:cBhvr>
                                        <p:cTn id="149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5764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23" presetClass="entr" presetSubtype="52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path" presetSubtype="0" accel="68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35608 0.00509 L -1.38889E-6 4.44444E-6 " pathEditMode="relative" rAng="0" ptsTypes="AA">
                                      <p:cBhvr>
                                        <p:cTn id="157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255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path" presetSubtype="0" accel="68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35157 -0.29352 L 4.16667E-6 -7.40741E-7 " pathEditMode="relative" rAng="0" ptsTypes="AA">
                                      <p:cBhvr>
                                        <p:cTn id="165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9" y="14676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" presetClass="path" presetSubtype="0" repeatCount="1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73" dur="15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75" dur="15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" presetClass="exit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1" presetClass="path" presetSubtype="0" repeatCount="1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187" dur="150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89" dur="1500" fill="hold"/>
                                        <p:tgtEl>
                                          <p:spTgt spid="8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4" presetClass="exit" presetSubtype="1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" presetClass="path" presetSubtype="0" repeatCount="1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200" dur="15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02" dur="15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" presetClass="exit" presetSubtype="2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1" presetClass="path" presetSubtype="0" repeatCount="1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33333E-6 1.11022E-16 C -0.06892 1.11022E-16 -0.125 -0.05602 -0.125 -0.125 C -0.125 -0.19398 -0.06892 -0.25 -3.33333E-6 -0.25 C 0.06893 -0.25 0.125 -0.19398 0.125 -0.125 C 0.125 -0.05602 0.06893 1.11022E-16 -3.33333E-6 1.11022E-16 Z " pathEditMode="relative" rAng="10800000" ptsTypes="fffff">
                                      <p:cBhvr>
                                        <p:cTn id="214" dur="150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16" dur="1500" fill="hold"/>
                                        <p:tgtEl>
                                          <p:spTgt spid="8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28" dur="15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" presetClass="path" presetSubtype="0" repeatCount="1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33333E-6 -2.22222E-6 C -3.33333E-6 -0.0919 0.04202 -0.16666 0.09375 -0.16666 C 0.14549 -0.16666 0.1875 -0.0919 0.1875 -2.22222E-6 C 0.1875 0.0919 0.14549 0.16667 0.09375 0.16667 C 0.04202 0.16667 -3.33333E-6 0.0919 -3.33333E-6 -2.22222E-6 Z " pathEditMode="relative" rAng="16200000" ptsTypes="fffff">
                                      <p:cBhvr>
                                        <p:cTn id="230" dur="15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2" presetClass="exit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3" presetClass="entr" presetSubtype="52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path" presetSubtype="0" accel="5800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0.24913 0.34444 L 2.77778E-6 2.22222E-6 " pathEditMode="relative" rAng="0" ptsTypes="AA">
                                      <p:cBhvr>
                                        <p:cTn id="242" dur="10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5" y="-17222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23" presetClass="entr" presetSubtype="52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path" presetSubtype="0" accel="6800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0.45503 -0.11528 L 4.72222E-6 1.11111E-6 " pathEditMode="relative" rAng="0" ptsTypes="AA">
                                      <p:cBhvr>
                                        <p:cTn id="250" dur="10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5764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23" presetClass="entr" presetSubtype="52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path" presetSubtype="0" accel="68000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24774 0.43588 L -3.05556E-6 7.40741E-7 " pathEditMode="relative" rAng="0" ptsTypes="AA">
                                      <p:cBhvr>
                                        <p:cTn id="258" dur="10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2180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23" presetClass="entr" presetSubtype="52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path" presetSubtype="0" accel="6800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34861 -0.18659 L -1.11111E-6 1.09827E-6 " pathEditMode="relative" rAng="0" ptsTypes="AA">
                                      <p:cBhvr>
                                        <p:cTn id="266" dur="10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31" y="9318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23" presetClass="entr" presetSubtype="52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6" presetClass="emp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274" dur="15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1" presetClass="path" presetSubtype="0" repeatCount="1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3.33333E-6 -2.22222E-6 C -3.33333E-6 -0.0919 0.04202 -0.16666 0.09375 -0.16666 C 0.14549 -0.16666 0.1875 -0.0919 0.1875 -2.22222E-6 C 0.1875 0.0919 0.14549 0.16667 0.09375 0.16667 C 0.04202 0.16667 -3.33333E-6 0.0919 -3.33333E-6 -2.22222E-6 Z " pathEditMode="relative" rAng="16200000" ptsTypes="fffff">
                                      <p:cBhvr>
                                        <p:cTn id="276" dur="1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2" presetClass="exit" presetSubtype="9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3" presetClass="entr" presetSubtype="52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1" presetClass="path" presetSubtype="0" repeatCount="1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88" dur="1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6" presetClass="emp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290" dur="15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" presetClass="exit" presetSubtype="3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3" presetClass="entr" presetSubtype="52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1" presetClass="path" presetSubtype="0" repeatCount="1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302" dur="15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6" presetClass="emp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304" dur="1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05" presetID="2" presetClass="exit" presetSubtype="6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23" presetClass="entr" presetSubtype="52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1" presetClass="path" presetSubtype="0" repeatCount="1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316" dur="1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6" presetClass="emp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318" dur="1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9" presetID="14" presetClass="exit" presetSubtype="1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3" presetClass="entr" presetSubtype="52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1" presetClass="path" presetSubtype="0" repeatCount="1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3.33333E-6 1.11022E-16 C -0.06892 1.11022E-16 -0.125 -0.05602 -0.125 -0.125 C -0.125 -0.19398 -0.06892 -0.25 -3.33333E-6 -0.25 C 0.06893 -0.25 0.125 -0.19398 0.125 -0.125 C 0.125 -0.05602 0.06893 1.11022E-16 -3.33333E-6 1.11022E-16 Z " pathEditMode="relative" rAng="10800000" ptsTypes="fffff">
                                      <p:cBhvr>
                                        <p:cTn id="329" dur="1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6" presetClass="emph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331" dur="15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32" presetID="2" presetClass="exit" presetSubtype="12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3" presetClass="entr" presetSubtype="52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6" presetClass="emph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343" dur="1500" fill="hold"/>
                                        <p:tgtEl>
                                          <p:spTgt spid="8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44" presetID="1" presetClass="path" presetSubtype="0" repeatCount="10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3.33333E-6 -2.22222E-6 C -3.33333E-6 -0.0919 0.04202 -0.16666 0.09375 -0.16666 C 0.14549 -0.16666 0.1875 -0.0919 0.1875 -2.22222E-6 C 0.1875 0.0919 0.14549 0.16667 0.09375 0.16667 C 0.04202 0.16667 -3.33333E-6 0.0919 -3.33333E-6 -2.22222E-6 Z " pathEditMode="relative" rAng="16200000" ptsTypes="fffff">
                                      <p:cBhvr>
                                        <p:cTn id="345" dur="1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2" presetClass="exit" presetSubtype="9" fill="hold" grpId="3" nodeType="withEffect">
                                  <p:stCondLst>
                                    <p:cond delay="5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3" presetClass="entr" presetSubtype="52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1" presetClass="path" presetSubtype="0" repeatCount="10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3.33333E-6 5.78035E-7 C -3.33333E-6 -0.06613 0.04202 -0.12 0.0941 -0.12 C 0.14566 -0.12 0.1875 -0.06613 0.1875 5.78035E-7 C 0.1875 0.06636 0.14566 0.12 0.0941 0.12 C 0.04202 0.12 -3.33333E-6 0.06636 -3.33333E-6 5.78035E-7 Z " pathEditMode="relative" rAng="16200000" ptsTypes="fffff">
                                      <p:cBhvr>
                                        <p:cTn id="357" dur="15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2" presetClass="exit" presetSubtype="12" fill="hold" grpId="2" nodeType="withEffect">
                                  <p:stCondLst>
                                    <p:cond delay="7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9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6" presetClass="emph" presetSubtype="0" fill="hold" grpId="3" nodeType="withEffect">
                                  <p:stCondLst>
                                    <p:cond delay="7400"/>
                                  </p:stCondLst>
                                  <p:childTnLst>
                                    <p:animScale>
                                      <p:cBhvr>
                                        <p:cTn id="363" dur="250" fill="hold"/>
                                        <p:tgtEl>
                                          <p:spTgt spid="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4" presetID="23" presetClass="entr" presetSubtype="528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42" presetClass="path" presetSubtype="0" accel="58000" fill="hold" grpId="1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0.24913 0.34444 L 2.77778E-6 2.22222E-6 " pathEditMode="relative" rAng="0" ptsTypes="AA">
                                      <p:cBhvr>
                                        <p:cTn id="371" dur="1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5" y="-17222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23" presetClass="entr" presetSubtype="52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42" presetClass="path" presetSubtype="0" accel="68000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0.45503 -0.11528 L 4.72222E-6 1.11111E-6 " pathEditMode="relative" rAng="0" ptsTypes="AA">
                                      <p:cBhvr>
                                        <p:cTn id="379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5764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23" presetClass="entr" presetSubtype="52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path" presetSubtype="0" accel="6800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35608 0.00509 L -1.38889E-6 4.44444E-6 " pathEditMode="relative" rAng="0" ptsTypes="AA">
                                      <p:cBhvr>
                                        <p:cTn id="387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255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23" presetClass="entr" presetSubtype="52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42" presetClass="path" presetSubtype="0" accel="68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0.35157 -0.29352 L 4.16667E-6 -7.40741E-7 " pathEditMode="relative" rAng="0" ptsTypes="AA">
                                      <p:cBhvr>
                                        <p:cTn id="395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9" y="14676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23" presetClass="entr" presetSubtype="528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1" presetClass="path" presetSubtype="0" repeatCount="10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403" dur="15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6" presetClass="emph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405" dur="1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06" presetID="14" presetClass="exit" presetSubtype="1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23" presetClass="entr" presetSubtype="528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1" presetClass="path" presetSubtype="0" repeatCount="10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0 1.11111E-6 C 0 0.0919 -0.04201 0.16667 -0.09375 0.16667 C -0.14549 0.16667 -0.1875 0.0919 -0.1875 1.11111E-6 C -0.1875 -0.0919 -0.14549 -0.16667 -0.09375 -0.16667 C -0.04201 -0.16667 0 -0.0919 0 1.11111E-6 Z " pathEditMode="relative" rAng="5400000" ptsTypes="fffff">
                                      <p:cBhvr>
                                        <p:cTn id="416" dur="150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6" presetClass="emph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418" dur="1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" presetClass="exit" presetSubtype="2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3" presetClass="entr" presetSubtype="528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1" presetClass="path" presetSubtype="0" repeatCount="1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3.33333E-6 1.11022E-16 C -0.06892 1.11022E-16 -0.125 -0.05602 -0.125 -0.125 C -0.125 -0.19398 -0.06892 -0.25 -3.33333E-6 -0.25 C 0.06893 -0.25 0.125 -0.19398 0.125 -0.125 C 0.125 -0.05602 0.06893 1.11022E-16 -3.33333E-6 1.11022E-16 Z " pathEditMode="relative" rAng="10800000" ptsTypes="fffff">
                                      <p:cBhvr>
                                        <p:cTn id="430" dur="15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6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Scale>
                                      <p:cBhvr>
                                        <p:cTn id="432" dur="1500" fill="hold"/>
                                        <p:tgtEl>
                                          <p:spTgt spid="9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2" presetClass="exit" presetSubtype="4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23" presetClass="entr" presetSubtype="528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1" presetClass="path" presetSubtype="0" repeatCount="1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444" dur="150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Scale>
                                      <p:cBhvr>
                                        <p:cTn id="446" dur="1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2" presetClass="exit" presetSubtype="1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3" presetClass="entr" presetSubtype="528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6" presetClass="emph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Scale>
                                      <p:cBhvr>
                                        <p:cTn id="458" dur="1500" fill="hold"/>
                                        <p:tgtEl>
                                          <p:spTgt spid="9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1" presetClass="path" presetSubtype="0" repeatCount="10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3.33333E-6 -2.22222E-6 C -3.33333E-6 -0.0919 0.04202 -0.16666 0.09375 -0.16666 C 0.14549 -0.16666 0.1875 -0.0919 0.1875 -2.22222E-6 C 0.1875 0.0919 0.14549 0.16667 0.09375 0.16667 C 0.04202 0.16667 -3.33333E-6 0.0919 -3.33333E-6 -2.22222E-6 Z " pathEditMode="relative" rAng="16200000" ptsTypes="fffff">
                                      <p:cBhvr>
                                        <p:cTn id="460" dur="150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2" presetClass="exit" presetSubtype="8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2" presetID="32" presetClass="emph" presetSubtype="0" repeatCount="74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4" dur="2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5" dur="2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6" dur="2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7" dur="2000" fill="hold">
                                          <p:stCondLst>
                                            <p:cond delay="8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8" presetID="6" presetClass="emph" presetSubtype="0" repeatCount="74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79" dur="10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0" presetID="6" presetClass="exit" presetSubtype="3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8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74" grpId="0"/>
      <p:bldP spid="74" grpId="1"/>
      <p:bldP spid="74" grpId="2"/>
      <p:bldP spid="74" grpId="3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6" grpId="0"/>
      <p:bldP spid="6" grpId="1"/>
      <p:bldP spid="60" grpId="0"/>
      <p:bldP spid="60" grpId="1"/>
      <p:bldP spid="61" grpId="0"/>
      <p:bldP spid="61" grpId="1"/>
      <p:bldP spid="62" grpId="0"/>
      <p:bldP spid="62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93" grpId="0"/>
      <p:bldP spid="93" grpId="1"/>
      <p:bldP spid="93" grpId="2"/>
      <p:bldP spid="93" grpId="3"/>
      <p:bldP spid="25" grpId="0"/>
      <p:bldP spid="25" grpId="1"/>
      <p:bldP spid="25" grpId="2"/>
      <p:bldP spid="25" grpId="3"/>
      <p:bldP spid="83" grpId="0"/>
      <p:bldP spid="83" grpId="1"/>
      <p:bldP spid="83" grpId="2"/>
      <p:bldP spid="83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28806" y="2400303"/>
            <a:ext cx="31037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2013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b="1" dirty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9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21</a:t>
            </a:r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&amp;</a:t>
            </a:r>
            <a:r>
              <a:rPr lang="en-US" altLang="zh-CN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22</a:t>
            </a:r>
            <a:r>
              <a:rPr lang="zh-CN" altLang="en-US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日</a:t>
            </a:r>
            <a:endParaRPr lang="zh-CN" altLang="en-US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“</a:t>
            </a:r>
            <a:r>
              <a:rPr lang="zh-CN" altLang="en-US" sz="3600" b="1" dirty="0" smtClean="0">
                <a:ln w="0">
                  <a:solidFill>
                    <a:schemeClr val="bg1"/>
                  </a:solidFill>
                </a:ln>
                <a:solidFill>
                  <a:srgbClr val="00B0F0"/>
                </a:soli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只等你们</a:t>
            </a:r>
            <a:r>
              <a:rPr lang="zh-CN" altLang="en-US" sz="2400" b="1" dirty="0" smtClean="0">
                <a:ln w="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effectLst>
                  <a:glow rad="165100">
                    <a:schemeClr val="bg1">
                      <a:alpha val="13000"/>
                    </a:schemeClr>
                  </a:glow>
                  <a:innerShdw blurRad="63500" dist="76200" dir="13500000">
                    <a:schemeClr val="bg1"/>
                  </a:inn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2400" b="1" dirty="0">
              <a:ln w="0"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bg1"/>
                  </a:gs>
                  <a:gs pos="100000">
                    <a:schemeClr val="bg1"/>
                  </a:gs>
                  <a:gs pos="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effectLst>
                <a:glow rad="165100">
                  <a:schemeClr val="bg1">
                    <a:alpha val="13000"/>
                  </a:schemeClr>
                </a:glow>
                <a:innerShdw blurRad="63500" dist="76200" dir="13500000">
                  <a:schemeClr val="bg1"/>
                </a:inn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4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295 0.00301 L 0.36667 -0.00209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2"/>
      <p:bldP spid="3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76859" y="1960044"/>
            <a:ext cx="319029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accent1">
                    <a:alpha val="4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欢迎</a:t>
            </a:r>
            <a:r>
              <a:rPr lang="en-US" altLang="zh-CN" sz="10000" b="1" dirty="0">
                <a:solidFill>
                  <a:schemeClr val="accent1">
                    <a:alpha val="4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!</a:t>
            </a:r>
          </a:p>
        </p:txBody>
      </p:sp>
      <p:sp>
        <p:nvSpPr>
          <p:cNvPr id="4" name="矩形 3"/>
          <p:cNvSpPr/>
          <p:nvPr/>
        </p:nvSpPr>
        <p:spPr>
          <a:xfrm>
            <a:off x="2976859" y="1960044"/>
            <a:ext cx="319029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accent1">
                    <a:alpha val="7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欢迎</a:t>
            </a:r>
            <a:r>
              <a:rPr lang="en-US" altLang="zh-CN" sz="10000" b="1" dirty="0">
                <a:solidFill>
                  <a:schemeClr val="accent1">
                    <a:alpha val="7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!</a:t>
            </a:r>
          </a:p>
        </p:txBody>
      </p:sp>
      <p:sp>
        <p:nvSpPr>
          <p:cNvPr id="5" name="矩形 4"/>
          <p:cNvSpPr/>
          <p:nvPr/>
        </p:nvSpPr>
        <p:spPr>
          <a:xfrm>
            <a:off x="2976858" y="1960044"/>
            <a:ext cx="319029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欢迎</a:t>
            </a:r>
            <a:r>
              <a:rPr lang="en-US" altLang="zh-CN" sz="10000" b="1" dirty="0" smtClean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!</a:t>
            </a:r>
            <a:endParaRPr lang="zh-CN" altLang="en-US" sz="10000" b="1" dirty="0">
              <a:solidFill>
                <a:schemeClr val="bg1"/>
              </a:solidFill>
              <a:latin typeface="方正粗圆简体" pitchFamily="65" charset="-122"/>
              <a:ea typeface="方正粗圆简体" pitchFamily="65" charset="-122"/>
              <a:cs typeface="方正喵鸣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92460" y="1960044"/>
            <a:ext cx="27590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accent1">
                    <a:alpha val="4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加入</a:t>
            </a:r>
          </a:p>
        </p:txBody>
      </p:sp>
      <p:sp>
        <p:nvSpPr>
          <p:cNvPr id="7" name="矩形 6"/>
          <p:cNvSpPr/>
          <p:nvPr/>
        </p:nvSpPr>
        <p:spPr>
          <a:xfrm>
            <a:off x="3192460" y="1960044"/>
            <a:ext cx="27590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accent1">
                    <a:alpha val="7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加入</a:t>
            </a:r>
          </a:p>
        </p:txBody>
      </p:sp>
      <p:sp>
        <p:nvSpPr>
          <p:cNvPr id="8" name="矩形 7"/>
          <p:cNvSpPr/>
          <p:nvPr/>
        </p:nvSpPr>
        <p:spPr>
          <a:xfrm>
            <a:off x="3192459" y="1960044"/>
            <a:ext cx="27590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加入</a:t>
            </a:r>
            <a:endParaRPr lang="zh-CN" altLang="en-US" sz="10000" b="1" dirty="0">
              <a:latin typeface="方正粗圆简体" pitchFamily="65" charset="-122"/>
              <a:ea typeface="方正粗圆简体" pitchFamily="65" charset="-122"/>
              <a:cs typeface="方正喵鸣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61645" y="1960044"/>
            <a:ext cx="662072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accent1">
                    <a:alpha val="4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计算机协会</a:t>
            </a:r>
          </a:p>
        </p:txBody>
      </p:sp>
      <p:sp>
        <p:nvSpPr>
          <p:cNvPr id="10" name="矩形 9"/>
          <p:cNvSpPr/>
          <p:nvPr/>
        </p:nvSpPr>
        <p:spPr>
          <a:xfrm>
            <a:off x="1261645" y="1960044"/>
            <a:ext cx="662072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accent1">
                    <a:alpha val="70000"/>
                  </a:schemeClr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计算机协会</a:t>
            </a:r>
          </a:p>
        </p:txBody>
      </p:sp>
      <p:sp>
        <p:nvSpPr>
          <p:cNvPr id="11" name="矩形 10"/>
          <p:cNvSpPr/>
          <p:nvPr/>
        </p:nvSpPr>
        <p:spPr>
          <a:xfrm>
            <a:off x="1261643" y="1960044"/>
            <a:ext cx="662072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0" b="1" dirty="0" smtClean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方正喵鸣" pitchFamily="49" charset="-122"/>
              </a:rPr>
              <a:t>计算机协会</a:t>
            </a:r>
            <a:endParaRPr lang="zh-CN" altLang="en-US" sz="10000" b="1" dirty="0">
              <a:solidFill>
                <a:schemeClr val="bg1"/>
              </a:solidFill>
              <a:latin typeface="方正粗圆简体" pitchFamily="65" charset="-122"/>
              <a:ea typeface="方正粗圆简体" pitchFamily="65" charset="-122"/>
              <a:cs typeface="方正喵鸣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9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" dur="7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7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7" dur="194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  <p:bldP spid="4" grpId="0"/>
      <p:bldP spid="4" grpId="1"/>
      <p:bldP spid="4" grpId="2"/>
      <p:bldP spid="4" grpId="3"/>
      <p:bldP spid="5" grpId="0"/>
      <p:bldP spid="5" grpId="1"/>
      <p:bldP spid="6" grpId="0"/>
      <p:bldP spid="6" grpId="1"/>
      <p:bldP spid="6" grpId="2"/>
      <p:bldP spid="6" grpId="3"/>
      <p:bldP spid="7" grpId="0"/>
      <p:bldP spid="7" grpId="1"/>
      <p:bldP spid="7" grpId="2"/>
      <p:bldP spid="7" grpId="3"/>
      <p:bldP spid="8" grpId="0"/>
      <p:bldP spid="8" grpId="1"/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" y="0"/>
            <a:ext cx="9143999" cy="6858000"/>
            <a:chOff x="1" y="19049"/>
            <a:chExt cx="9143999" cy="6858000"/>
          </a:xfrm>
        </p:grpSpPr>
        <p:pic>
          <p:nvPicPr>
            <p:cNvPr id="34" name="Picture 4" descr="E:\work\S-上海纺织时尚20120529\企划案\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9049"/>
              <a:ext cx="9143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" y="19050"/>
              <a:ext cx="9143999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矩形 74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2296834" y="4933950"/>
            <a:ext cx="5007532" cy="12645911"/>
            <a:chOff x="2296827" y="201923"/>
            <a:chExt cx="5007532" cy="16861213"/>
          </a:xfrm>
        </p:grpSpPr>
        <p:sp>
          <p:nvSpPr>
            <p:cNvPr id="100" name="TextBox 99"/>
            <p:cNvSpPr txBox="1"/>
            <p:nvPr/>
          </p:nvSpPr>
          <p:spPr>
            <a:xfrm>
              <a:off x="2296827" y="201923"/>
              <a:ext cx="4713566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spc="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计算机协会</a:t>
              </a:r>
              <a:endParaRPr lang="zh-CN" altLang="en-US" sz="44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1" t="7096" r="5491" b="11728"/>
            <a:stretch/>
          </p:blipFill>
          <p:spPr bwMode="auto">
            <a:xfrm>
              <a:off x="3644893" y="1429590"/>
              <a:ext cx="1968500" cy="2421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/>
            <p:cNvSpPr txBox="1"/>
            <p:nvPr/>
          </p:nvSpPr>
          <p:spPr>
            <a:xfrm>
              <a:off x="2396059" y="3859523"/>
              <a:ext cx="4908300" cy="1320361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会长：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主持协会全面工作，拟定协会发展计划，把握发展方向，负责协会活动计划的审查和常规活动的策划，对协会事务进行宏观调控，理顺工作关系。在管理上处理各部门之间的关系，协调各部门的工作和发展，转达上级指示和文件精神，代表出席协会参加协会以上活动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副会长：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协助会长开展工作，与会长分别负责协会的一部分部门的具体工作，在会长无法开展工作等必要时刻行使会长职能。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团支部书记：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作为上级共青团组织在协会的最高代表，负责传达上级团组织的精神，开展协会内部团组织工作，主持团组织生活会，统领组织委员、宣传委员的工作。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秘书处：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下设秘书长一人，副秘书长一人，成员若干。负责协会日常工作，管理、协调和监督各部门工作。发放协会内部通知，整理电子邮箱，收集文档，负责会议、活动的记录。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设部长一人，副部长一人，成员若干。作为计算机协会技术体现的核心，为所有有关活动提供技术支持，整理收集最新资源，为计算机协会提供技术、知识基础，为活动提供参考和顾问。另外负责协会娱乐性素材的收集和与会员们的分享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服务部：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下设部长一人，副部长一人，成员若干。为协会会员提供计算机方面的服务，为会员维护电脑等。在协会举办的各种活动中提供会场中设备、后勤等相关服务。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策划部：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设部长一人，副部长一人，成员若干。与团支部书记通力合作，负责协会的组织工作。同时组织开展协会的活动，活动策划的书写及上交，安排活动进程，联系老师、嘉宾、或选手，协调教室的租用，组织与其他社团的合作活动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宣传部：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下设部长一人，副部长一人，成员若干。负责在校内外建设、宣传计算机协会的品牌形象，负责协会举行活动时的海报等宣传工作。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外联部：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下设部长一人，副部长一人，成员若干。负责协会外联、赞助的联系，负责协会与其他校内社团、校外组织的联系</a:t>
              </a:r>
              <a:r>
                <a:rPr lang="zh-CN" altLang="en-US" sz="1100" dirty="0" smtClean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1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04005 L 0 -2.6801 " pathEditMode="relative" rAng="0" ptsTypes="AA">
                                      <p:cBhvr>
                                        <p:cTn id="6" dur="25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9E9E9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5210</TotalTime>
  <Words>948</Words>
  <Application>Microsoft Office PowerPoint</Application>
  <PresentationFormat>全屏显示(16:9)</PresentationFormat>
  <Paragraphs>84</Paragraphs>
  <Slides>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方正粗圆简体</vt:lpstr>
      <vt:lpstr>微软雅黑</vt:lpstr>
      <vt:lpstr>Calibri</vt:lpstr>
      <vt:lpstr>方正喵鸣</vt:lpstr>
      <vt:lpstr>Bodoni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SONY;SONY</dc:creator>
  <cp:lastModifiedBy>SONY</cp:lastModifiedBy>
  <cp:revision>107</cp:revision>
  <cp:lastPrinted>1601-01-01T00:00:00Z</cp:lastPrinted>
  <dcterms:created xsi:type="dcterms:W3CDTF">1601-01-01T00:00:00Z</dcterms:created>
  <dcterms:modified xsi:type="dcterms:W3CDTF">2013-09-19T09:36:45Z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